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30"/>
  </p:notesMasterIdLst>
  <p:sldIdLst>
    <p:sldId id="256" r:id="rId3"/>
    <p:sldId id="257" r:id="rId4"/>
    <p:sldId id="277" r:id="rId5"/>
    <p:sldId id="284" r:id="rId6"/>
    <p:sldId id="258" r:id="rId7"/>
    <p:sldId id="259" r:id="rId8"/>
    <p:sldId id="260" r:id="rId9"/>
    <p:sldId id="271" r:id="rId10"/>
    <p:sldId id="269" r:id="rId11"/>
    <p:sldId id="262" r:id="rId12"/>
    <p:sldId id="261" r:id="rId13"/>
    <p:sldId id="263" r:id="rId14"/>
    <p:sldId id="265" r:id="rId15"/>
    <p:sldId id="264" r:id="rId16"/>
    <p:sldId id="267" r:id="rId17"/>
    <p:sldId id="268" r:id="rId18"/>
    <p:sldId id="272" r:id="rId19"/>
    <p:sldId id="275" r:id="rId20"/>
    <p:sldId id="266" r:id="rId21"/>
    <p:sldId id="274" r:id="rId22"/>
    <p:sldId id="276" r:id="rId23"/>
    <p:sldId id="283" r:id="rId24"/>
    <p:sldId id="279" r:id="rId25"/>
    <p:sldId id="280" r:id="rId26"/>
    <p:sldId id="281" r:id="rId27"/>
    <p:sldId id="282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B0C329B-6886-44E0-96B1-B885BEED1D5B}">
          <p14:sldIdLst>
            <p14:sldId id="256"/>
            <p14:sldId id="257"/>
            <p14:sldId id="277"/>
            <p14:sldId id="284"/>
            <p14:sldId id="258"/>
            <p14:sldId id="259"/>
            <p14:sldId id="260"/>
            <p14:sldId id="271"/>
            <p14:sldId id="269"/>
            <p14:sldId id="262"/>
            <p14:sldId id="261"/>
          </p14:sldIdLst>
        </p14:section>
        <p14:section name="Раздел без заголовка" id="{AE5A61BC-A978-4387-A59E-E05345AFF35D}">
          <p14:sldIdLst>
            <p14:sldId id="263"/>
            <p14:sldId id="265"/>
            <p14:sldId id="264"/>
            <p14:sldId id="267"/>
            <p14:sldId id="268"/>
            <p14:sldId id="272"/>
            <p14:sldId id="275"/>
            <p14:sldId id="266"/>
            <p14:sldId id="274"/>
            <p14:sldId id="276"/>
            <p14:sldId id="283"/>
            <p14:sldId id="279"/>
            <p14:sldId id="280"/>
            <p14:sldId id="281"/>
            <p14:sldId id="28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M" initials="S" lastIdx="7" clrIdx="0">
    <p:extLst>
      <p:ext uri="{19B8F6BF-5375-455C-9EA6-DF929625EA0E}">
        <p15:presenceInfo xmlns:p15="http://schemas.microsoft.com/office/powerpoint/2012/main" userId="SZ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DAEA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E11E2-FC40-485B-B542-34C27BECCA9B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0610859E-CAA4-42E6-B674-E3E4AE55449C}">
      <dgm:prSet phldrT="[Текст]" custT="1"/>
      <dgm:spPr/>
      <dgm:t>
        <a:bodyPr/>
        <a:lstStyle/>
        <a:p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Uslubni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ru-RU" sz="2800" b="1" dirty="0"/>
        </a:p>
      </dgm:t>
    </dgm:pt>
    <dgm:pt modelId="{D0B633F6-50A1-48D3-9F04-6CEF56F6068E}" type="parTrans" cxnId="{335FFBBF-A193-402F-8827-5CDECEE9D0AF}">
      <dgm:prSet/>
      <dgm:spPr/>
      <dgm:t>
        <a:bodyPr/>
        <a:lstStyle/>
        <a:p>
          <a:endParaRPr lang="ru-RU" sz="2800" b="1"/>
        </a:p>
      </dgm:t>
    </dgm:pt>
    <dgm:pt modelId="{2D208D1A-4B78-46B5-A4F6-A41B4BAF1222}" type="sibTrans" cxnId="{335FFBBF-A193-402F-8827-5CDECEE9D0AF}">
      <dgm:prSet/>
      <dgm:spPr/>
      <dgm:t>
        <a:bodyPr/>
        <a:lstStyle/>
        <a:p>
          <a:endParaRPr lang="ru-RU" sz="2800" b="1"/>
        </a:p>
      </dgm:t>
    </dgm:pt>
    <dgm:pt modelId="{5D98D4B4-0AF5-4781-B454-C8F57127C916}">
      <dgm:prSet phldrT="[Текст]" custT="1"/>
      <dgm:spPr/>
      <dgm:t>
        <a:bodyPr/>
        <a:lstStyle/>
        <a:p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Fon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ru-RU" sz="2800" b="1" dirty="0"/>
        </a:p>
      </dgm:t>
    </dgm:pt>
    <dgm:pt modelId="{D3BA0178-9668-4030-AD3A-0FBFD85FB046}" type="parTrans" cxnId="{CAAD8493-E360-4E0E-80CB-AEFEF5C597B3}">
      <dgm:prSet/>
      <dgm:spPr/>
      <dgm:t>
        <a:bodyPr/>
        <a:lstStyle/>
        <a:p>
          <a:endParaRPr lang="ru-RU" sz="2800" b="1"/>
        </a:p>
      </dgm:t>
    </dgm:pt>
    <dgm:pt modelId="{DCDA05AE-FB3D-4801-B64E-60E508198F67}" type="sibTrans" cxnId="{CAAD8493-E360-4E0E-80CB-AEFEF5C597B3}">
      <dgm:prSet/>
      <dgm:spPr/>
      <dgm:t>
        <a:bodyPr/>
        <a:lstStyle/>
        <a:p>
          <a:endParaRPr lang="ru-RU" sz="2800" b="1"/>
        </a:p>
      </dgm:t>
    </dgm:pt>
    <dgm:pt modelId="{F506C055-C89F-4DC6-BB2F-E2AC0F69D99C}">
      <dgm:prSet phldrT="[Текст]" custT="1"/>
      <dgm:spPr/>
      <dgm:t>
        <a:bodyPr/>
        <a:lstStyle/>
        <a:p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Ranglar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uyg’unligi</a:t>
          </a:r>
          <a:endParaRPr lang="ru-RU" sz="2800" b="1" dirty="0"/>
        </a:p>
      </dgm:t>
    </dgm:pt>
    <dgm:pt modelId="{2BFFFE0C-9B6B-4AAF-8C05-A9D1AD1C5707}" type="parTrans" cxnId="{680A2F7E-DD9E-4E53-856D-C8704819BEF9}">
      <dgm:prSet/>
      <dgm:spPr/>
      <dgm:t>
        <a:bodyPr/>
        <a:lstStyle/>
        <a:p>
          <a:endParaRPr lang="ru-RU" sz="2800" b="1"/>
        </a:p>
      </dgm:t>
    </dgm:pt>
    <dgm:pt modelId="{BA24D113-08FD-41A7-90F7-2213198F84D1}" type="sibTrans" cxnId="{680A2F7E-DD9E-4E53-856D-C8704819BEF9}">
      <dgm:prSet/>
      <dgm:spPr/>
      <dgm:t>
        <a:bodyPr/>
        <a:lstStyle/>
        <a:p>
          <a:endParaRPr lang="ru-RU" sz="2800" b="1"/>
        </a:p>
      </dgm:t>
    </dgm:pt>
    <dgm:pt modelId="{B80D4162-7D45-45F2-9029-8B744A2EB66E}" type="pres">
      <dgm:prSet presAssocID="{0ECE11E2-FC40-485B-B542-34C27BECCA9B}" presName="Name0" presStyleCnt="0">
        <dgm:presLayoutVars>
          <dgm:dir/>
          <dgm:resizeHandles val="exact"/>
        </dgm:presLayoutVars>
      </dgm:prSet>
      <dgm:spPr/>
    </dgm:pt>
    <dgm:pt modelId="{7F51F164-EE86-4DCB-AD8D-199722130D7D}" type="pres">
      <dgm:prSet presAssocID="{0610859E-CAA4-42E6-B674-E3E4AE55449C}" presName="composite" presStyleCnt="0"/>
      <dgm:spPr/>
    </dgm:pt>
    <dgm:pt modelId="{7B911D90-5F90-4D40-A78D-CFF230892D70}" type="pres">
      <dgm:prSet presAssocID="{0610859E-CAA4-42E6-B674-E3E4AE55449C}" presName="rect1" presStyleLbl="trAlignAcc1" presStyleIdx="0" presStyleCnt="3">
        <dgm:presLayoutVars>
          <dgm:bulletEnabled val="1"/>
        </dgm:presLayoutVars>
      </dgm:prSet>
      <dgm:spPr/>
    </dgm:pt>
    <dgm:pt modelId="{4A639A9C-9C93-4EEE-A87D-F644DABE9323}" type="pres">
      <dgm:prSet presAssocID="{0610859E-CAA4-42E6-B674-E3E4AE55449C}" presName="rect2" presStyleLbl="fgImgPlace1" presStyleIdx="0" presStyleCnt="3"/>
      <dgm:spPr/>
    </dgm:pt>
    <dgm:pt modelId="{F5E89B67-DF13-4A2A-8E05-C7843D23C813}" type="pres">
      <dgm:prSet presAssocID="{2D208D1A-4B78-46B5-A4F6-A41B4BAF1222}" presName="sibTrans" presStyleCnt="0"/>
      <dgm:spPr/>
    </dgm:pt>
    <dgm:pt modelId="{3885693C-079E-44D0-9B07-7EDA71709D4D}" type="pres">
      <dgm:prSet presAssocID="{5D98D4B4-0AF5-4781-B454-C8F57127C916}" presName="composite" presStyleCnt="0"/>
      <dgm:spPr/>
    </dgm:pt>
    <dgm:pt modelId="{FD531C43-C763-420F-B11A-A99655D3B32E}" type="pres">
      <dgm:prSet presAssocID="{5D98D4B4-0AF5-4781-B454-C8F57127C916}" presName="rect1" presStyleLbl="trAlignAcc1" presStyleIdx="1" presStyleCnt="3">
        <dgm:presLayoutVars>
          <dgm:bulletEnabled val="1"/>
        </dgm:presLayoutVars>
      </dgm:prSet>
      <dgm:spPr/>
    </dgm:pt>
    <dgm:pt modelId="{35A65C92-D919-42EB-A2E2-0B098A124DDC}" type="pres">
      <dgm:prSet presAssocID="{5D98D4B4-0AF5-4781-B454-C8F57127C916}" presName="rect2" presStyleLbl="fgImgPlace1" presStyleIdx="1" presStyleCnt="3"/>
      <dgm:spPr/>
    </dgm:pt>
    <dgm:pt modelId="{3215F1DB-CC54-4E94-B315-CEAE54697257}" type="pres">
      <dgm:prSet presAssocID="{DCDA05AE-FB3D-4801-B64E-60E508198F67}" presName="sibTrans" presStyleCnt="0"/>
      <dgm:spPr/>
    </dgm:pt>
    <dgm:pt modelId="{A74E9E14-C965-4494-A226-598C3FEFA4AA}" type="pres">
      <dgm:prSet presAssocID="{F506C055-C89F-4DC6-BB2F-E2AC0F69D99C}" presName="composite" presStyleCnt="0"/>
      <dgm:spPr/>
    </dgm:pt>
    <dgm:pt modelId="{8E80E0F5-347D-493B-9B90-11D6EB037A09}" type="pres">
      <dgm:prSet presAssocID="{F506C055-C89F-4DC6-BB2F-E2AC0F69D99C}" presName="rect1" presStyleLbl="trAlignAcc1" presStyleIdx="2" presStyleCnt="3">
        <dgm:presLayoutVars>
          <dgm:bulletEnabled val="1"/>
        </dgm:presLayoutVars>
      </dgm:prSet>
      <dgm:spPr/>
    </dgm:pt>
    <dgm:pt modelId="{8E3AC902-B36A-41CB-9E77-DCCC35A91921}" type="pres">
      <dgm:prSet presAssocID="{F506C055-C89F-4DC6-BB2F-E2AC0F69D99C}" presName="rect2" presStyleLbl="fgImgPlace1" presStyleIdx="2" presStyleCnt="3"/>
      <dgm:spPr/>
    </dgm:pt>
  </dgm:ptLst>
  <dgm:cxnLst>
    <dgm:cxn modelId="{4BF4590A-2E83-4FE3-81EA-5306343CDFE3}" type="presOf" srcId="{0610859E-CAA4-42E6-B674-E3E4AE55449C}" destId="{7B911D90-5F90-4D40-A78D-CFF230892D70}" srcOrd="0" destOrd="0" presId="urn:microsoft.com/office/officeart/2008/layout/PictureStrips"/>
    <dgm:cxn modelId="{D8082265-498F-49D8-9B60-691ABA52FE2B}" type="presOf" srcId="{5D98D4B4-0AF5-4781-B454-C8F57127C916}" destId="{FD531C43-C763-420F-B11A-A99655D3B32E}" srcOrd="0" destOrd="0" presId="urn:microsoft.com/office/officeart/2008/layout/PictureStrips"/>
    <dgm:cxn modelId="{680A2F7E-DD9E-4E53-856D-C8704819BEF9}" srcId="{0ECE11E2-FC40-485B-B542-34C27BECCA9B}" destId="{F506C055-C89F-4DC6-BB2F-E2AC0F69D99C}" srcOrd="2" destOrd="0" parTransId="{2BFFFE0C-9B6B-4AAF-8C05-A9D1AD1C5707}" sibTransId="{BA24D113-08FD-41A7-90F7-2213198F84D1}"/>
    <dgm:cxn modelId="{11C1F786-5C74-4FBE-8037-2F6DEADB5BE7}" type="presOf" srcId="{0ECE11E2-FC40-485B-B542-34C27BECCA9B}" destId="{B80D4162-7D45-45F2-9029-8B744A2EB66E}" srcOrd="0" destOrd="0" presId="urn:microsoft.com/office/officeart/2008/layout/PictureStrips"/>
    <dgm:cxn modelId="{CAAD8493-E360-4E0E-80CB-AEFEF5C597B3}" srcId="{0ECE11E2-FC40-485B-B542-34C27BECCA9B}" destId="{5D98D4B4-0AF5-4781-B454-C8F57127C916}" srcOrd="1" destOrd="0" parTransId="{D3BA0178-9668-4030-AD3A-0FBFD85FB046}" sibTransId="{DCDA05AE-FB3D-4801-B64E-60E508198F67}"/>
    <dgm:cxn modelId="{335FFBBF-A193-402F-8827-5CDECEE9D0AF}" srcId="{0ECE11E2-FC40-485B-B542-34C27BECCA9B}" destId="{0610859E-CAA4-42E6-B674-E3E4AE55449C}" srcOrd="0" destOrd="0" parTransId="{D0B633F6-50A1-48D3-9F04-6CEF56F6068E}" sibTransId="{2D208D1A-4B78-46B5-A4F6-A41B4BAF1222}"/>
    <dgm:cxn modelId="{A78716C6-D650-4814-99F8-9739CE008113}" type="presOf" srcId="{F506C055-C89F-4DC6-BB2F-E2AC0F69D99C}" destId="{8E80E0F5-347D-493B-9B90-11D6EB037A09}" srcOrd="0" destOrd="0" presId="urn:microsoft.com/office/officeart/2008/layout/PictureStrips"/>
    <dgm:cxn modelId="{C01B0FA1-8D28-4E8D-A32C-0FAB9CE7C1FD}" type="presParOf" srcId="{B80D4162-7D45-45F2-9029-8B744A2EB66E}" destId="{7F51F164-EE86-4DCB-AD8D-199722130D7D}" srcOrd="0" destOrd="0" presId="urn:microsoft.com/office/officeart/2008/layout/PictureStrips"/>
    <dgm:cxn modelId="{D4FA9455-4DA9-4B45-B3DC-BFE5F72436D2}" type="presParOf" srcId="{7F51F164-EE86-4DCB-AD8D-199722130D7D}" destId="{7B911D90-5F90-4D40-A78D-CFF230892D70}" srcOrd="0" destOrd="0" presId="urn:microsoft.com/office/officeart/2008/layout/PictureStrips"/>
    <dgm:cxn modelId="{F4FE6191-0B1C-4716-8169-7EDBFC78C508}" type="presParOf" srcId="{7F51F164-EE86-4DCB-AD8D-199722130D7D}" destId="{4A639A9C-9C93-4EEE-A87D-F644DABE9323}" srcOrd="1" destOrd="0" presId="urn:microsoft.com/office/officeart/2008/layout/PictureStrips"/>
    <dgm:cxn modelId="{AE9CCB3A-0EE4-4CD2-B584-9A147822FE2C}" type="presParOf" srcId="{B80D4162-7D45-45F2-9029-8B744A2EB66E}" destId="{F5E89B67-DF13-4A2A-8E05-C7843D23C813}" srcOrd="1" destOrd="0" presId="urn:microsoft.com/office/officeart/2008/layout/PictureStrips"/>
    <dgm:cxn modelId="{4858D70C-5AF0-4E1A-B8EE-A9CCEF9E54F9}" type="presParOf" srcId="{B80D4162-7D45-45F2-9029-8B744A2EB66E}" destId="{3885693C-079E-44D0-9B07-7EDA71709D4D}" srcOrd="2" destOrd="0" presId="urn:microsoft.com/office/officeart/2008/layout/PictureStrips"/>
    <dgm:cxn modelId="{5D836A66-B9DB-40A7-9B16-51991958CB1C}" type="presParOf" srcId="{3885693C-079E-44D0-9B07-7EDA71709D4D}" destId="{FD531C43-C763-420F-B11A-A99655D3B32E}" srcOrd="0" destOrd="0" presId="urn:microsoft.com/office/officeart/2008/layout/PictureStrips"/>
    <dgm:cxn modelId="{AC330383-1F5B-4DD6-9D44-FBC5F6633638}" type="presParOf" srcId="{3885693C-079E-44D0-9B07-7EDA71709D4D}" destId="{35A65C92-D919-42EB-A2E2-0B098A124DDC}" srcOrd="1" destOrd="0" presId="urn:microsoft.com/office/officeart/2008/layout/PictureStrips"/>
    <dgm:cxn modelId="{4F4048B1-D447-438C-A59C-CDF9485EBF06}" type="presParOf" srcId="{B80D4162-7D45-45F2-9029-8B744A2EB66E}" destId="{3215F1DB-CC54-4E94-B315-CEAE54697257}" srcOrd="3" destOrd="0" presId="urn:microsoft.com/office/officeart/2008/layout/PictureStrips"/>
    <dgm:cxn modelId="{31F986F2-677A-4B22-805E-A494149000F7}" type="presParOf" srcId="{B80D4162-7D45-45F2-9029-8B744A2EB66E}" destId="{A74E9E14-C965-4494-A226-598C3FEFA4AA}" srcOrd="4" destOrd="0" presId="urn:microsoft.com/office/officeart/2008/layout/PictureStrips"/>
    <dgm:cxn modelId="{2324AE7C-B74D-453E-8085-76177D00EF8E}" type="presParOf" srcId="{A74E9E14-C965-4494-A226-598C3FEFA4AA}" destId="{8E80E0F5-347D-493B-9B90-11D6EB037A09}" srcOrd="0" destOrd="0" presId="urn:microsoft.com/office/officeart/2008/layout/PictureStrips"/>
    <dgm:cxn modelId="{D981549E-416A-4357-9EC5-977C4E5BD3D6}" type="presParOf" srcId="{A74E9E14-C965-4494-A226-598C3FEFA4AA}" destId="{8E3AC902-B36A-41CB-9E77-DCCC35A9192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EC199-70B5-42F3-B705-6AB632071EB9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B1E7CB28-C5DB-4643-8096-D18D30DD0890}">
      <dgm:prSet/>
      <dgm:spPr/>
      <dgm:t>
        <a:bodyPr/>
        <a:lstStyle/>
        <a:p>
          <a:r>
            <a:rPr lang="en-US" dirty="0" err="1"/>
            <a:t>axborot</a:t>
          </a:r>
          <a:r>
            <a:rPr lang="en-US" dirty="0"/>
            <a:t> </a:t>
          </a:r>
          <a:r>
            <a:rPr lang="en-US" dirty="0" err="1"/>
            <a:t>mazmuni</a:t>
          </a:r>
          <a:endParaRPr lang="ru-RU" dirty="0"/>
        </a:p>
      </dgm:t>
    </dgm:pt>
    <dgm:pt modelId="{E37434E5-F8EC-494E-94A2-44DA2827028F}" type="parTrans" cxnId="{4403DD99-1547-4021-81C8-7BF6397091E3}">
      <dgm:prSet/>
      <dgm:spPr/>
      <dgm:t>
        <a:bodyPr/>
        <a:lstStyle/>
        <a:p>
          <a:endParaRPr lang="ru-RU"/>
        </a:p>
      </dgm:t>
    </dgm:pt>
    <dgm:pt modelId="{2C4AA3BE-9244-49B5-96E0-33B741EA2229}" type="sibTrans" cxnId="{4403DD99-1547-4021-81C8-7BF6397091E3}">
      <dgm:prSet/>
      <dgm:spPr/>
      <dgm:t>
        <a:bodyPr/>
        <a:lstStyle/>
        <a:p>
          <a:endParaRPr lang="ru-RU"/>
        </a:p>
      </dgm:t>
    </dgm:pt>
    <dgm:pt modelId="{D35CBC07-6E69-4860-A029-79F66DF31078}">
      <dgm:prSet/>
      <dgm:spPr/>
      <dgm:t>
        <a:bodyPr/>
        <a:lstStyle/>
        <a:p>
          <a:r>
            <a:rPr lang="en-US" dirty="0" err="1"/>
            <a:t>axborotlarni</a:t>
          </a:r>
          <a:r>
            <a:rPr lang="en-US" dirty="0"/>
            <a:t> </a:t>
          </a:r>
          <a:r>
            <a:rPr lang="en-US" dirty="0" err="1"/>
            <a:t>tartiblash</a:t>
          </a:r>
          <a:endParaRPr lang="ru-RU" dirty="0"/>
        </a:p>
      </dgm:t>
    </dgm:pt>
    <dgm:pt modelId="{1DA2310C-967A-464F-A15A-60D960B5EDED}" type="parTrans" cxnId="{C86A3D6E-2596-4169-A636-5E33A4704954}">
      <dgm:prSet/>
      <dgm:spPr/>
      <dgm:t>
        <a:bodyPr/>
        <a:lstStyle/>
        <a:p>
          <a:endParaRPr lang="ru-RU"/>
        </a:p>
      </dgm:t>
    </dgm:pt>
    <dgm:pt modelId="{A65CF737-AAD1-4BF8-A8FC-FEEBD4873A67}" type="sibTrans" cxnId="{C86A3D6E-2596-4169-A636-5E33A4704954}">
      <dgm:prSet/>
      <dgm:spPr/>
      <dgm:t>
        <a:bodyPr/>
        <a:lstStyle/>
        <a:p>
          <a:endParaRPr lang="ru-RU"/>
        </a:p>
      </dgm:t>
    </dgm:pt>
    <dgm:pt modelId="{90899AFA-F847-4E18-9AB4-280CA93B9560}">
      <dgm:prSet/>
      <dgm:spPr/>
      <dgm:t>
        <a:bodyPr/>
        <a:lstStyle/>
        <a:p>
          <a:r>
            <a:rPr lang="en-US" dirty="0" err="1"/>
            <a:t>shriftlarni</a:t>
          </a:r>
          <a:r>
            <a:rPr lang="en-US" dirty="0"/>
            <a:t> </a:t>
          </a:r>
          <a:r>
            <a:rPr lang="en-US" dirty="0" err="1"/>
            <a:t>tanlash</a:t>
          </a:r>
          <a:endParaRPr lang="ru-RU" dirty="0"/>
        </a:p>
      </dgm:t>
    </dgm:pt>
    <dgm:pt modelId="{880C4819-F792-4DC2-A636-36452DDF74CD}" type="parTrans" cxnId="{6317738F-82D4-40CC-BA5B-B8611D2054B1}">
      <dgm:prSet/>
      <dgm:spPr/>
      <dgm:t>
        <a:bodyPr/>
        <a:lstStyle/>
        <a:p>
          <a:endParaRPr lang="ru-RU"/>
        </a:p>
      </dgm:t>
    </dgm:pt>
    <dgm:pt modelId="{8E95D599-04B1-471C-9A87-8975D795D75F}" type="sibTrans" cxnId="{6317738F-82D4-40CC-BA5B-B8611D2054B1}">
      <dgm:prSet/>
      <dgm:spPr/>
      <dgm:t>
        <a:bodyPr/>
        <a:lstStyle/>
        <a:p>
          <a:endParaRPr lang="ru-RU"/>
        </a:p>
      </dgm:t>
    </dgm:pt>
    <dgm:pt modelId="{6D1D5EE8-81D8-40AC-83C4-02CABBA32018}">
      <dgm:prSet/>
      <dgm:spPr/>
      <dgm:t>
        <a:bodyPr/>
        <a:lstStyle/>
        <a:p>
          <a:r>
            <a:rPr lang="en-US" dirty="0" err="1"/>
            <a:t>axborotning</a:t>
          </a:r>
          <a:r>
            <a:rPr lang="en-US" dirty="0"/>
            <a:t> </a:t>
          </a:r>
          <a:r>
            <a:rPr lang="en-US" dirty="0" err="1"/>
            <a:t>hajmi</a:t>
          </a:r>
          <a:endParaRPr lang="ru-RU" dirty="0"/>
        </a:p>
      </dgm:t>
    </dgm:pt>
    <dgm:pt modelId="{3E21563F-A88F-4D17-8927-768E9A942690}" type="parTrans" cxnId="{FB30344D-AE50-42C2-B988-BAF716335598}">
      <dgm:prSet/>
      <dgm:spPr/>
      <dgm:t>
        <a:bodyPr/>
        <a:lstStyle/>
        <a:p>
          <a:endParaRPr lang="ru-RU"/>
        </a:p>
      </dgm:t>
    </dgm:pt>
    <dgm:pt modelId="{27F4065B-34FE-443E-B34F-81B7871F0994}" type="sibTrans" cxnId="{FB30344D-AE50-42C2-B988-BAF716335598}">
      <dgm:prSet/>
      <dgm:spPr/>
      <dgm:t>
        <a:bodyPr/>
        <a:lstStyle/>
        <a:p>
          <a:endParaRPr lang="ru-RU"/>
        </a:p>
      </dgm:t>
    </dgm:pt>
    <dgm:pt modelId="{33D5F828-6B92-4E15-8A36-D7F14D53D4E9}" type="pres">
      <dgm:prSet presAssocID="{71BEC199-70B5-42F3-B705-6AB632071EB9}" presName="linearFlow" presStyleCnt="0">
        <dgm:presLayoutVars>
          <dgm:dir/>
          <dgm:resizeHandles val="exact"/>
        </dgm:presLayoutVars>
      </dgm:prSet>
      <dgm:spPr/>
    </dgm:pt>
    <dgm:pt modelId="{BCC01242-3DD3-4755-B521-601499D115AA}" type="pres">
      <dgm:prSet presAssocID="{B1E7CB28-C5DB-4643-8096-D18D30DD0890}" presName="composite" presStyleCnt="0"/>
      <dgm:spPr/>
    </dgm:pt>
    <dgm:pt modelId="{04AB3F4F-05C6-49C5-8C03-C89DF38D10BE}" type="pres">
      <dgm:prSet presAssocID="{B1E7CB28-C5DB-4643-8096-D18D30DD0890}" presName="imgShp" presStyleLbl="fgImgPlace1" presStyleIdx="0" presStyleCnt="4"/>
      <dgm:spPr/>
    </dgm:pt>
    <dgm:pt modelId="{F85D13F1-7D99-4471-AF5B-588C3BAB2029}" type="pres">
      <dgm:prSet presAssocID="{B1E7CB28-C5DB-4643-8096-D18D30DD0890}" presName="txShp" presStyleLbl="node1" presStyleIdx="0" presStyleCnt="4">
        <dgm:presLayoutVars>
          <dgm:bulletEnabled val="1"/>
        </dgm:presLayoutVars>
      </dgm:prSet>
      <dgm:spPr/>
    </dgm:pt>
    <dgm:pt modelId="{82C33524-A64A-411B-A5BF-41550675D991}" type="pres">
      <dgm:prSet presAssocID="{2C4AA3BE-9244-49B5-96E0-33B741EA2229}" presName="spacing" presStyleCnt="0"/>
      <dgm:spPr/>
    </dgm:pt>
    <dgm:pt modelId="{A65AF47F-701E-4902-8A14-BDCB9F2720A0}" type="pres">
      <dgm:prSet presAssocID="{D35CBC07-6E69-4860-A029-79F66DF31078}" presName="composite" presStyleCnt="0"/>
      <dgm:spPr/>
    </dgm:pt>
    <dgm:pt modelId="{CDC5A479-953D-4CE2-BCE8-BF08E2F3013F}" type="pres">
      <dgm:prSet presAssocID="{D35CBC07-6E69-4860-A029-79F66DF31078}" presName="imgShp" presStyleLbl="fgImgPlace1" presStyleIdx="1" presStyleCnt="4"/>
      <dgm:spPr/>
    </dgm:pt>
    <dgm:pt modelId="{5577B8C0-46D0-4037-AD0C-EC45FB2844C6}" type="pres">
      <dgm:prSet presAssocID="{D35CBC07-6E69-4860-A029-79F66DF31078}" presName="txShp" presStyleLbl="node1" presStyleIdx="1" presStyleCnt="4">
        <dgm:presLayoutVars>
          <dgm:bulletEnabled val="1"/>
        </dgm:presLayoutVars>
      </dgm:prSet>
      <dgm:spPr/>
    </dgm:pt>
    <dgm:pt modelId="{7BBAC72B-2412-4AA4-A791-C489F2C62215}" type="pres">
      <dgm:prSet presAssocID="{A65CF737-AAD1-4BF8-A8FC-FEEBD4873A67}" presName="spacing" presStyleCnt="0"/>
      <dgm:spPr/>
    </dgm:pt>
    <dgm:pt modelId="{2F8427A4-F784-458C-ADB4-195B60B1EB84}" type="pres">
      <dgm:prSet presAssocID="{90899AFA-F847-4E18-9AB4-280CA93B9560}" presName="composite" presStyleCnt="0"/>
      <dgm:spPr/>
    </dgm:pt>
    <dgm:pt modelId="{74DD8530-341E-42EE-A5B6-D797BE8AFFD2}" type="pres">
      <dgm:prSet presAssocID="{90899AFA-F847-4E18-9AB4-280CA93B9560}" presName="imgShp" presStyleLbl="fgImgPlace1" presStyleIdx="2" presStyleCnt="4"/>
      <dgm:spPr/>
    </dgm:pt>
    <dgm:pt modelId="{4F8BFBF8-BA0D-4800-9674-A5720DADB1C0}" type="pres">
      <dgm:prSet presAssocID="{90899AFA-F847-4E18-9AB4-280CA93B9560}" presName="txShp" presStyleLbl="node1" presStyleIdx="2" presStyleCnt="4">
        <dgm:presLayoutVars>
          <dgm:bulletEnabled val="1"/>
        </dgm:presLayoutVars>
      </dgm:prSet>
      <dgm:spPr/>
    </dgm:pt>
    <dgm:pt modelId="{F10D0D60-26C2-4E86-B501-8976E1348DBE}" type="pres">
      <dgm:prSet presAssocID="{8E95D599-04B1-471C-9A87-8975D795D75F}" presName="spacing" presStyleCnt="0"/>
      <dgm:spPr/>
    </dgm:pt>
    <dgm:pt modelId="{DF1ACB4D-C278-41D5-AA38-FC04D2198336}" type="pres">
      <dgm:prSet presAssocID="{6D1D5EE8-81D8-40AC-83C4-02CABBA32018}" presName="composite" presStyleCnt="0"/>
      <dgm:spPr/>
    </dgm:pt>
    <dgm:pt modelId="{29DE29C1-7499-4DB6-8FFC-495958D91CFA}" type="pres">
      <dgm:prSet presAssocID="{6D1D5EE8-81D8-40AC-83C4-02CABBA32018}" presName="imgShp" presStyleLbl="fgImgPlace1" presStyleIdx="3" presStyleCnt="4"/>
      <dgm:spPr/>
    </dgm:pt>
    <dgm:pt modelId="{593771EA-4826-4E35-B52B-7306B989D004}" type="pres">
      <dgm:prSet presAssocID="{6D1D5EE8-81D8-40AC-83C4-02CABBA32018}" presName="txShp" presStyleLbl="node1" presStyleIdx="3" presStyleCnt="4">
        <dgm:presLayoutVars>
          <dgm:bulletEnabled val="1"/>
        </dgm:presLayoutVars>
      </dgm:prSet>
      <dgm:spPr/>
    </dgm:pt>
  </dgm:ptLst>
  <dgm:cxnLst>
    <dgm:cxn modelId="{D0302533-0891-4C18-B85E-CA63E2D0D568}" type="presOf" srcId="{B1E7CB28-C5DB-4643-8096-D18D30DD0890}" destId="{F85D13F1-7D99-4471-AF5B-588C3BAB2029}" srcOrd="0" destOrd="0" presId="urn:microsoft.com/office/officeart/2005/8/layout/vList3"/>
    <dgm:cxn modelId="{C1401660-6CF5-496D-808F-2672E1A9E1EB}" type="presOf" srcId="{90899AFA-F847-4E18-9AB4-280CA93B9560}" destId="{4F8BFBF8-BA0D-4800-9674-A5720DADB1C0}" srcOrd="0" destOrd="0" presId="urn:microsoft.com/office/officeart/2005/8/layout/vList3"/>
    <dgm:cxn modelId="{2EE4FD42-728E-48D7-A291-25EF8501324A}" type="presOf" srcId="{D35CBC07-6E69-4860-A029-79F66DF31078}" destId="{5577B8C0-46D0-4037-AD0C-EC45FB2844C6}" srcOrd="0" destOrd="0" presId="urn:microsoft.com/office/officeart/2005/8/layout/vList3"/>
    <dgm:cxn modelId="{FB30344D-AE50-42C2-B988-BAF716335598}" srcId="{71BEC199-70B5-42F3-B705-6AB632071EB9}" destId="{6D1D5EE8-81D8-40AC-83C4-02CABBA32018}" srcOrd="3" destOrd="0" parTransId="{3E21563F-A88F-4D17-8927-768E9A942690}" sibTransId="{27F4065B-34FE-443E-B34F-81B7871F0994}"/>
    <dgm:cxn modelId="{C86A3D6E-2596-4169-A636-5E33A4704954}" srcId="{71BEC199-70B5-42F3-B705-6AB632071EB9}" destId="{D35CBC07-6E69-4860-A029-79F66DF31078}" srcOrd="1" destOrd="0" parTransId="{1DA2310C-967A-464F-A15A-60D960B5EDED}" sibTransId="{A65CF737-AAD1-4BF8-A8FC-FEEBD4873A67}"/>
    <dgm:cxn modelId="{16E53F71-5230-482D-8333-202F64D54AFE}" type="presOf" srcId="{71BEC199-70B5-42F3-B705-6AB632071EB9}" destId="{33D5F828-6B92-4E15-8A36-D7F14D53D4E9}" srcOrd="0" destOrd="0" presId="urn:microsoft.com/office/officeart/2005/8/layout/vList3"/>
    <dgm:cxn modelId="{6317738F-82D4-40CC-BA5B-B8611D2054B1}" srcId="{71BEC199-70B5-42F3-B705-6AB632071EB9}" destId="{90899AFA-F847-4E18-9AB4-280CA93B9560}" srcOrd="2" destOrd="0" parTransId="{880C4819-F792-4DC2-A636-36452DDF74CD}" sibTransId="{8E95D599-04B1-471C-9A87-8975D795D75F}"/>
    <dgm:cxn modelId="{4403DD99-1547-4021-81C8-7BF6397091E3}" srcId="{71BEC199-70B5-42F3-B705-6AB632071EB9}" destId="{B1E7CB28-C5DB-4643-8096-D18D30DD0890}" srcOrd="0" destOrd="0" parTransId="{E37434E5-F8EC-494E-94A2-44DA2827028F}" sibTransId="{2C4AA3BE-9244-49B5-96E0-33B741EA2229}"/>
    <dgm:cxn modelId="{A7F4BBDE-F7A8-413B-971E-250DBCABBA08}" type="presOf" srcId="{6D1D5EE8-81D8-40AC-83C4-02CABBA32018}" destId="{593771EA-4826-4E35-B52B-7306B989D004}" srcOrd="0" destOrd="0" presId="urn:microsoft.com/office/officeart/2005/8/layout/vList3"/>
    <dgm:cxn modelId="{7AB9B1CD-2E84-4C70-B290-21B5913A48F9}" type="presParOf" srcId="{33D5F828-6B92-4E15-8A36-D7F14D53D4E9}" destId="{BCC01242-3DD3-4755-B521-601499D115AA}" srcOrd="0" destOrd="0" presId="urn:microsoft.com/office/officeart/2005/8/layout/vList3"/>
    <dgm:cxn modelId="{815AECFD-7921-4CD4-AB24-3E4CB4C2E555}" type="presParOf" srcId="{BCC01242-3DD3-4755-B521-601499D115AA}" destId="{04AB3F4F-05C6-49C5-8C03-C89DF38D10BE}" srcOrd="0" destOrd="0" presId="urn:microsoft.com/office/officeart/2005/8/layout/vList3"/>
    <dgm:cxn modelId="{7F81A1EC-F3E3-4DD2-A296-8F965EB016CF}" type="presParOf" srcId="{BCC01242-3DD3-4755-B521-601499D115AA}" destId="{F85D13F1-7D99-4471-AF5B-588C3BAB2029}" srcOrd="1" destOrd="0" presId="urn:microsoft.com/office/officeart/2005/8/layout/vList3"/>
    <dgm:cxn modelId="{B0C18F7C-64C0-4C9E-9396-05B9CA1DD2D1}" type="presParOf" srcId="{33D5F828-6B92-4E15-8A36-D7F14D53D4E9}" destId="{82C33524-A64A-411B-A5BF-41550675D991}" srcOrd="1" destOrd="0" presId="urn:microsoft.com/office/officeart/2005/8/layout/vList3"/>
    <dgm:cxn modelId="{50B3A746-1494-414A-BBF1-F21BF016C2DE}" type="presParOf" srcId="{33D5F828-6B92-4E15-8A36-D7F14D53D4E9}" destId="{A65AF47F-701E-4902-8A14-BDCB9F2720A0}" srcOrd="2" destOrd="0" presId="urn:microsoft.com/office/officeart/2005/8/layout/vList3"/>
    <dgm:cxn modelId="{465BA81A-7D54-457A-BE70-EACB42E4324C}" type="presParOf" srcId="{A65AF47F-701E-4902-8A14-BDCB9F2720A0}" destId="{CDC5A479-953D-4CE2-BCE8-BF08E2F3013F}" srcOrd="0" destOrd="0" presId="urn:microsoft.com/office/officeart/2005/8/layout/vList3"/>
    <dgm:cxn modelId="{134FF8AD-D704-4C71-B20E-F3315C656FC4}" type="presParOf" srcId="{A65AF47F-701E-4902-8A14-BDCB9F2720A0}" destId="{5577B8C0-46D0-4037-AD0C-EC45FB2844C6}" srcOrd="1" destOrd="0" presId="urn:microsoft.com/office/officeart/2005/8/layout/vList3"/>
    <dgm:cxn modelId="{CDD5C3BC-80B8-4589-9E09-097A5EE66F5E}" type="presParOf" srcId="{33D5F828-6B92-4E15-8A36-D7F14D53D4E9}" destId="{7BBAC72B-2412-4AA4-A791-C489F2C62215}" srcOrd="3" destOrd="0" presId="urn:microsoft.com/office/officeart/2005/8/layout/vList3"/>
    <dgm:cxn modelId="{3E7A04F4-4DB1-4B20-921E-A6B5D68E12E7}" type="presParOf" srcId="{33D5F828-6B92-4E15-8A36-D7F14D53D4E9}" destId="{2F8427A4-F784-458C-ADB4-195B60B1EB84}" srcOrd="4" destOrd="0" presId="urn:microsoft.com/office/officeart/2005/8/layout/vList3"/>
    <dgm:cxn modelId="{25BA4DB3-BBD6-4854-878A-987BB65E798D}" type="presParOf" srcId="{2F8427A4-F784-458C-ADB4-195B60B1EB84}" destId="{74DD8530-341E-42EE-A5B6-D797BE8AFFD2}" srcOrd="0" destOrd="0" presId="urn:microsoft.com/office/officeart/2005/8/layout/vList3"/>
    <dgm:cxn modelId="{EA5205A0-4FA7-47B3-AAEA-10A8029ED06E}" type="presParOf" srcId="{2F8427A4-F784-458C-ADB4-195B60B1EB84}" destId="{4F8BFBF8-BA0D-4800-9674-A5720DADB1C0}" srcOrd="1" destOrd="0" presId="urn:microsoft.com/office/officeart/2005/8/layout/vList3"/>
    <dgm:cxn modelId="{B9384345-39FD-4695-B5B7-DE2A38E76E85}" type="presParOf" srcId="{33D5F828-6B92-4E15-8A36-D7F14D53D4E9}" destId="{F10D0D60-26C2-4E86-B501-8976E1348DBE}" srcOrd="5" destOrd="0" presId="urn:microsoft.com/office/officeart/2005/8/layout/vList3"/>
    <dgm:cxn modelId="{EB9EE3BF-FE8C-4F65-96A3-1AE29E5BE338}" type="presParOf" srcId="{33D5F828-6B92-4E15-8A36-D7F14D53D4E9}" destId="{DF1ACB4D-C278-41D5-AA38-FC04D2198336}" srcOrd="6" destOrd="0" presId="urn:microsoft.com/office/officeart/2005/8/layout/vList3"/>
    <dgm:cxn modelId="{4F49F423-7A6D-428C-88D9-AE3779C962B3}" type="presParOf" srcId="{DF1ACB4D-C278-41D5-AA38-FC04D2198336}" destId="{29DE29C1-7499-4DB6-8FFC-495958D91CFA}" srcOrd="0" destOrd="0" presId="urn:microsoft.com/office/officeart/2005/8/layout/vList3"/>
    <dgm:cxn modelId="{BC6C117B-C595-4FCC-83E5-C25E772E03C3}" type="presParOf" srcId="{DF1ACB4D-C278-41D5-AA38-FC04D2198336}" destId="{593771EA-4826-4E35-B52B-7306B989D00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11D90-5F90-4D40-A78D-CFF230892D70}">
      <dsp:nvSpPr>
        <dsp:cNvPr id="0" name=""/>
        <dsp:cNvSpPr/>
      </dsp:nvSpPr>
      <dsp:spPr>
        <a:xfrm>
          <a:off x="121323" y="635587"/>
          <a:ext cx="2889615" cy="9030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635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Uslubni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ru-RU" sz="2800" b="1" kern="1200" dirty="0"/>
        </a:p>
      </dsp:txBody>
      <dsp:txXfrm>
        <a:off x="121323" y="635587"/>
        <a:ext cx="2889615" cy="903004"/>
      </dsp:txXfrm>
    </dsp:sp>
    <dsp:sp modelId="{4A639A9C-9C93-4EEE-A87D-F644DABE9323}">
      <dsp:nvSpPr>
        <dsp:cNvPr id="0" name=""/>
        <dsp:cNvSpPr/>
      </dsp:nvSpPr>
      <dsp:spPr>
        <a:xfrm>
          <a:off x="922" y="505153"/>
          <a:ext cx="632103" cy="948155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31C43-C763-420F-B11A-A99655D3B32E}">
      <dsp:nvSpPr>
        <dsp:cNvPr id="0" name=""/>
        <dsp:cNvSpPr/>
      </dsp:nvSpPr>
      <dsp:spPr>
        <a:xfrm>
          <a:off x="3286328" y="635587"/>
          <a:ext cx="2889615" cy="9030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635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Fon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tanlash</a:t>
          </a:r>
          <a:endParaRPr lang="ru-RU" sz="2800" b="1" kern="1200" dirty="0"/>
        </a:p>
      </dsp:txBody>
      <dsp:txXfrm>
        <a:off x="3286328" y="635587"/>
        <a:ext cx="2889615" cy="903004"/>
      </dsp:txXfrm>
    </dsp:sp>
    <dsp:sp modelId="{35A65C92-D919-42EB-A2E2-0B098A124DDC}">
      <dsp:nvSpPr>
        <dsp:cNvPr id="0" name=""/>
        <dsp:cNvSpPr/>
      </dsp:nvSpPr>
      <dsp:spPr>
        <a:xfrm>
          <a:off x="3165927" y="505153"/>
          <a:ext cx="632103" cy="948155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0E0F5-347D-493B-9B90-11D6EB037A09}">
      <dsp:nvSpPr>
        <dsp:cNvPr id="0" name=""/>
        <dsp:cNvSpPr/>
      </dsp:nvSpPr>
      <dsp:spPr>
        <a:xfrm>
          <a:off x="1703826" y="1772370"/>
          <a:ext cx="2889615" cy="9030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635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Ranglar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uyg’unligi</a:t>
          </a:r>
          <a:endParaRPr lang="ru-RU" sz="2800" b="1" kern="1200" dirty="0"/>
        </a:p>
      </dsp:txBody>
      <dsp:txXfrm>
        <a:off x="1703826" y="1772370"/>
        <a:ext cx="2889615" cy="903004"/>
      </dsp:txXfrm>
    </dsp:sp>
    <dsp:sp modelId="{8E3AC902-B36A-41CB-9E77-DCCC35A91921}">
      <dsp:nvSpPr>
        <dsp:cNvPr id="0" name=""/>
        <dsp:cNvSpPr/>
      </dsp:nvSpPr>
      <dsp:spPr>
        <a:xfrm>
          <a:off x="1583425" y="1641936"/>
          <a:ext cx="632103" cy="948155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13F1-7D99-4471-AF5B-588C3BAB2029}">
      <dsp:nvSpPr>
        <dsp:cNvPr id="0" name=""/>
        <dsp:cNvSpPr/>
      </dsp:nvSpPr>
      <dsp:spPr>
        <a:xfrm rot="10800000">
          <a:off x="1548895" y="123"/>
          <a:ext cx="5503708" cy="65049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49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axborot</a:t>
          </a:r>
          <a:r>
            <a:rPr lang="en-US" sz="3000" kern="1200" dirty="0"/>
            <a:t> </a:t>
          </a:r>
          <a:r>
            <a:rPr lang="en-US" sz="3000" kern="1200" dirty="0" err="1"/>
            <a:t>mazmuni</a:t>
          </a:r>
          <a:endParaRPr lang="ru-RU" sz="3000" kern="1200" dirty="0"/>
        </a:p>
      </dsp:txBody>
      <dsp:txXfrm rot="10800000">
        <a:off x="1711518" y="123"/>
        <a:ext cx="5341085" cy="650492"/>
      </dsp:txXfrm>
    </dsp:sp>
    <dsp:sp modelId="{04AB3F4F-05C6-49C5-8C03-C89DF38D10BE}">
      <dsp:nvSpPr>
        <dsp:cNvPr id="0" name=""/>
        <dsp:cNvSpPr/>
      </dsp:nvSpPr>
      <dsp:spPr>
        <a:xfrm>
          <a:off x="1223649" y="123"/>
          <a:ext cx="650492" cy="650492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7B8C0-46D0-4037-AD0C-EC45FB2844C6}">
      <dsp:nvSpPr>
        <dsp:cNvPr id="0" name=""/>
        <dsp:cNvSpPr/>
      </dsp:nvSpPr>
      <dsp:spPr>
        <a:xfrm rot="10800000">
          <a:off x="1548895" y="835841"/>
          <a:ext cx="5503708" cy="65049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49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axborotlarni</a:t>
          </a:r>
          <a:r>
            <a:rPr lang="en-US" sz="3000" kern="1200" dirty="0"/>
            <a:t> </a:t>
          </a:r>
          <a:r>
            <a:rPr lang="en-US" sz="3000" kern="1200" dirty="0" err="1"/>
            <a:t>tartiblash</a:t>
          </a:r>
          <a:endParaRPr lang="ru-RU" sz="3000" kern="1200" dirty="0"/>
        </a:p>
      </dsp:txBody>
      <dsp:txXfrm rot="10800000">
        <a:off x="1711518" y="835841"/>
        <a:ext cx="5341085" cy="650492"/>
      </dsp:txXfrm>
    </dsp:sp>
    <dsp:sp modelId="{CDC5A479-953D-4CE2-BCE8-BF08E2F3013F}">
      <dsp:nvSpPr>
        <dsp:cNvPr id="0" name=""/>
        <dsp:cNvSpPr/>
      </dsp:nvSpPr>
      <dsp:spPr>
        <a:xfrm>
          <a:off x="1223649" y="835841"/>
          <a:ext cx="650492" cy="650492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BFBF8-BA0D-4800-9674-A5720DADB1C0}">
      <dsp:nvSpPr>
        <dsp:cNvPr id="0" name=""/>
        <dsp:cNvSpPr/>
      </dsp:nvSpPr>
      <dsp:spPr>
        <a:xfrm rot="10800000">
          <a:off x="1548895" y="1671559"/>
          <a:ext cx="5503708" cy="65049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49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shriftlarni</a:t>
          </a:r>
          <a:r>
            <a:rPr lang="en-US" sz="3000" kern="1200" dirty="0"/>
            <a:t> </a:t>
          </a:r>
          <a:r>
            <a:rPr lang="en-US" sz="3000" kern="1200" dirty="0" err="1"/>
            <a:t>tanlash</a:t>
          </a:r>
          <a:endParaRPr lang="ru-RU" sz="3000" kern="1200" dirty="0"/>
        </a:p>
      </dsp:txBody>
      <dsp:txXfrm rot="10800000">
        <a:off x="1711518" y="1671559"/>
        <a:ext cx="5341085" cy="650492"/>
      </dsp:txXfrm>
    </dsp:sp>
    <dsp:sp modelId="{74DD8530-341E-42EE-A5B6-D797BE8AFFD2}">
      <dsp:nvSpPr>
        <dsp:cNvPr id="0" name=""/>
        <dsp:cNvSpPr/>
      </dsp:nvSpPr>
      <dsp:spPr>
        <a:xfrm>
          <a:off x="1223649" y="1671559"/>
          <a:ext cx="650492" cy="650492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771EA-4826-4E35-B52B-7306B989D004}">
      <dsp:nvSpPr>
        <dsp:cNvPr id="0" name=""/>
        <dsp:cNvSpPr/>
      </dsp:nvSpPr>
      <dsp:spPr>
        <a:xfrm rot="10800000">
          <a:off x="1548895" y="2507276"/>
          <a:ext cx="5503708" cy="65049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49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axborotning</a:t>
          </a:r>
          <a:r>
            <a:rPr lang="en-US" sz="3000" kern="1200" dirty="0"/>
            <a:t> </a:t>
          </a:r>
          <a:r>
            <a:rPr lang="en-US" sz="3000" kern="1200" dirty="0" err="1"/>
            <a:t>hajmi</a:t>
          </a:r>
          <a:endParaRPr lang="ru-RU" sz="3000" kern="1200" dirty="0"/>
        </a:p>
      </dsp:txBody>
      <dsp:txXfrm rot="10800000">
        <a:off x="1711518" y="2507276"/>
        <a:ext cx="5341085" cy="650492"/>
      </dsp:txXfrm>
    </dsp:sp>
    <dsp:sp modelId="{29DE29C1-7499-4DB6-8FFC-495958D91CFA}">
      <dsp:nvSpPr>
        <dsp:cNvPr id="0" name=""/>
        <dsp:cNvSpPr/>
      </dsp:nvSpPr>
      <dsp:spPr>
        <a:xfrm>
          <a:off x="1223649" y="2507276"/>
          <a:ext cx="650492" cy="650492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5EBA0-02D5-4955-9A3B-ABFF437D0BD3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63D86-DFB1-406C-9A06-F077B44041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22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39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13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4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37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59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37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64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30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3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7705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8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19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96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23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0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6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&#1055;&#1088;&#1077;&#1079;&#1077;&#1085;&#1090;&#1072;&#1094;&#1080;&#1103;1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253F5-7749-4E66-86D1-146F2DAF8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662" y="1246944"/>
            <a:ext cx="9489200" cy="4364111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Axborotlarni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taqdim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etish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tayyorlash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texnologiyalari</a:t>
            </a:r>
            <a:br>
              <a:rPr lang="ru-RU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Point dasturi </a:t>
            </a:r>
            <a:r>
              <a:rPr lang="en-US" sz="5400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misolida</a:t>
            </a:r>
            <a:r>
              <a:rPr lang="ru-RU" sz="5400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ru-RU" sz="2800" b="1" dirty="0">
                <a:ln/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4DCBD1-4819-4D9A-8477-75AB620A9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2948" y="4742567"/>
            <a:ext cx="3610914" cy="585213"/>
          </a:xfrm>
        </p:spPr>
        <p:txBody>
          <a:bodyPr>
            <a:noAutofit/>
          </a:bodyPr>
          <a:lstStyle/>
          <a:p>
            <a:endParaRPr lang="en-US" sz="2800" b="1" i="1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r>
              <a:rPr 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guruh</a:t>
            </a:r>
            <a:r>
              <a:rPr 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talabasi</a:t>
            </a:r>
            <a:r>
              <a:rPr 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To’xtasinova</a:t>
            </a:r>
            <a:r>
              <a:rPr 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Shahnoza</a:t>
            </a:r>
            <a:endParaRPr lang="ru" sz="2800" b="1" i="1" dirty="0"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b="1" i="1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65230"/>
      </p:ext>
    </p:extLst>
  </p:cSld>
  <p:clrMapOvr>
    <a:masterClrMapping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3F628-F658-4525-99F4-A493440A3DE8}"/>
              </a:ext>
            </a:extLst>
          </p:cNvPr>
          <p:cNvSpPr/>
          <p:nvPr/>
        </p:nvSpPr>
        <p:spPr>
          <a:xfrm rot="20443942">
            <a:off x="1396472" y="1322389"/>
            <a:ext cx="7648515" cy="29429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2" action="ppaction://hlinkpres?slideindex=1&amp;slidetitle="/>
              </a:rPr>
              <a:t>Taqdimot</a:t>
            </a:r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2" action="ppaction://hlinkpres?slideindex=1&amp;slidetitle="/>
              </a:rPr>
              <a:t> </a:t>
            </a:r>
            <a:r>
              <a:rPr lang="en-US" sz="66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2" action="ppaction://hlinkpres?slideindex=1&amp;slidetitle="/>
              </a:rPr>
              <a:t>yaratish</a:t>
            </a:r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2" action="ppaction://hlinkpres?slideindex=1&amp;slidetitle=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66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2" action="ppaction://hlinkpres?slideindex=1&amp;slidetitle="/>
              </a:rPr>
              <a:t>texnologiyalari</a:t>
            </a:r>
            <a:endParaRPr lang="ru-RU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Прямоугольник: загнутый угол 2">
            <a:extLst>
              <a:ext uri="{FF2B5EF4-FFF2-40B4-BE49-F238E27FC236}">
                <a16:creationId xmlns:a16="http://schemas.microsoft.com/office/drawing/2014/main" id="{83456F89-56A9-4608-96DB-3CB23AABB55E}"/>
              </a:ext>
            </a:extLst>
          </p:cNvPr>
          <p:cNvSpPr/>
          <p:nvPr/>
        </p:nvSpPr>
        <p:spPr>
          <a:xfrm>
            <a:off x="1717589" y="420130"/>
            <a:ext cx="852616" cy="1161930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</a:t>
            </a:r>
            <a:endParaRPr lang="ru-RU" sz="7200" b="1" dirty="0"/>
          </a:p>
        </p:txBody>
      </p:sp>
      <p:pic>
        <p:nvPicPr>
          <p:cNvPr id="1026" name="Picture 2" descr="Korporativ uslubdagi PowerPoint taqdimot shablonlari 2">
            <a:extLst>
              <a:ext uri="{FF2B5EF4-FFF2-40B4-BE49-F238E27FC236}">
                <a16:creationId xmlns:a16="http://schemas.microsoft.com/office/drawing/2014/main" id="{DCEE586D-7AB7-452D-975A-65AC912D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835" y="3631855"/>
            <a:ext cx="3712677" cy="2473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ft Hd Icon - Back Icon Blue Png Transparent PNG - 720x720 - Free Download  on NicePNG">
            <a:hlinkClick r:id="rId4" action="ppaction://hlinksldjump"/>
            <a:extLst>
              <a:ext uri="{FF2B5EF4-FFF2-40B4-BE49-F238E27FC236}">
                <a16:creationId xmlns:a16="http://schemas.microsoft.com/office/drawing/2014/main" id="{915814B1-7A15-4C87-9731-529F65DC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62" y="1148862"/>
            <a:ext cx="2673497" cy="18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902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33948D7E-288C-411D-8CC9-6B9E97C1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019" y="1915739"/>
            <a:ext cx="8515961" cy="372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9829C-ACA0-4B04-9643-90505DF6E77E}"/>
              </a:ext>
            </a:extLst>
          </p:cNvPr>
          <p:cNvSpPr txBox="1"/>
          <p:nvPr/>
        </p:nvSpPr>
        <p:spPr>
          <a:xfrm>
            <a:off x="1724628" y="946778"/>
            <a:ext cx="8099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Dastlab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yangi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hujjat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yaratiladi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US" altLang="ru-RU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Ctrl+N</a:t>
            </a:r>
            <a:r>
              <a:rPr kumimoji="0" lang="en-US" altLang="ru-R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991204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20FC7-7824-4A70-804B-370E12EA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52" y="477520"/>
            <a:ext cx="9792567" cy="117856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Menyular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qatoridan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”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Конструктор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”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bo’limidan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istalgan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orqa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fonni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tanlashimiz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mumkin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D9E819C-123D-4095-B05B-35AA2313D9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869" y="1805651"/>
            <a:ext cx="8634714" cy="410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90672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2F538-5CA9-4F1E-9AE3-AAF82F8A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961" y="624110"/>
            <a:ext cx="9665652" cy="1280890"/>
          </a:xfrm>
        </p:spPr>
        <p:txBody>
          <a:bodyPr/>
          <a:lstStyle/>
          <a:p>
            <a:r>
              <a:rPr lang="en-US" dirty="0" err="1"/>
              <a:t>Slaydning</a:t>
            </a:r>
            <a:r>
              <a:rPr lang="en-US" dirty="0"/>
              <a:t> </a:t>
            </a:r>
            <a:r>
              <a:rPr lang="en-US" dirty="0" err="1"/>
              <a:t>turini</a:t>
            </a:r>
            <a:r>
              <a:rPr lang="en-US" dirty="0"/>
              <a:t> </a:t>
            </a:r>
            <a:r>
              <a:rPr lang="en-US" dirty="0" err="1"/>
              <a:t>tanlaymiz</a:t>
            </a:r>
            <a:r>
              <a:rPr lang="en-US" dirty="0"/>
              <a:t>. (</a:t>
            </a:r>
            <a:r>
              <a:rPr lang="en-US" dirty="0" err="1"/>
              <a:t>masalan</a:t>
            </a:r>
            <a:r>
              <a:rPr lang="en-US" dirty="0"/>
              <a:t>, </a:t>
            </a:r>
            <a:r>
              <a:rPr lang="en-US" dirty="0" err="1"/>
              <a:t>sarlavhali</a:t>
            </a:r>
            <a:r>
              <a:rPr lang="en-US" dirty="0"/>
              <a:t>, </a:t>
            </a:r>
            <a:r>
              <a:rPr lang="en-US" dirty="0" err="1"/>
              <a:t>rasmli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matnli</a:t>
            </a:r>
            <a:r>
              <a:rPr lang="en-US" dirty="0"/>
              <a:t> </a:t>
            </a:r>
            <a:r>
              <a:rPr lang="en-US" dirty="0" err="1"/>
              <a:t>slayd</a:t>
            </a:r>
            <a:r>
              <a:rPr lang="en-US" dirty="0"/>
              <a:t>).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E297FF-0019-4885-8C7E-E1CDA38666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46" y="1905000"/>
            <a:ext cx="9097701" cy="400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42509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FBA8D-EBE4-4A82-BBE5-C4FB2428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487680"/>
            <a:ext cx="9702799" cy="1168400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Sarlavha</a:t>
            </a:r>
            <a:r>
              <a:rPr lang="en-US" sz="2800" dirty="0"/>
              <a:t> </a:t>
            </a:r>
            <a:r>
              <a:rPr lang="en-US" sz="2800" dirty="0" err="1"/>
              <a:t>matnlari</a:t>
            </a:r>
            <a:r>
              <a:rPr lang="en-US" sz="2800" dirty="0"/>
              <a:t> </a:t>
            </a:r>
            <a:r>
              <a:rPr lang="en-US" sz="2800" dirty="0" err="1"/>
              <a:t>uchun</a:t>
            </a:r>
            <a:r>
              <a:rPr lang="en-US" sz="2800" dirty="0"/>
              <a:t> </a:t>
            </a:r>
            <a:r>
              <a:rPr lang="en-US" sz="2800" dirty="0" err="1"/>
              <a:t>ajralib</a:t>
            </a:r>
            <a:r>
              <a:rPr lang="en-US" sz="2800" dirty="0"/>
              <a:t> </a:t>
            </a:r>
            <a:r>
              <a:rPr lang="en-US" sz="2800" dirty="0" err="1"/>
              <a:t>turuvchi</a:t>
            </a:r>
            <a:r>
              <a:rPr lang="en-US" sz="2800" dirty="0"/>
              <a:t> “</a:t>
            </a:r>
            <a:r>
              <a:rPr lang="en-US" sz="2800" b="1" dirty="0" err="1"/>
              <a:t>shaklli</a:t>
            </a:r>
            <a:r>
              <a:rPr lang="en-US" sz="2800" dirty="0"/>
              <a:t>” </a:t>
            </a:r>
            <a:r>
              <a:rPr lang="en-US" sz="2800" dirty="0" err="1"/>
              <a:t>matnlardan</a:t>
            </a:r>
            <a:r>
              <a:rPr lang="en-US" sz="2800" dirty="0"/>
              <a:t> </a:t>
            </a:r>
            <a:r>
              <a:rPr lang="en-US" sz="2800" dirty="0" err="1"/>
              <a:t>foydalanish</a:t>
            </a:r>
            <a:r>
              <a:rPr lang="en-US" sz="2800" dirty="0"/>
              <a:t> </a:t>
            </a:r>
            <a:r>
              <a:rPr lang="en-US" sz="2800" dirty="0" err="1"/>
              <a:t>mumkin</a:t>
            </a:r>
            <a:r>
              <a:rPr lang="en-US" sz="2800" dirty="0"/>
              <a:t>:“ </a:t>
            </a:r>
            <a:r>
              <a:rPr lang="en-US" sz="2800" b="1" dirty="0" err="1"/>
              <a:t>Вставка</a:t>
            </a:r>
            <a:r>
              <a:rPr lang="en-US" sz="2800" dirty="0"/>
              <a:t>” </a:t>
            </a:r>
            <a:r>
              <a:rPr lang="en-US" sz="2800" dirty="0" err="1"/>
              <a:t>menyusidan</a:t>
            </a:r>
            <a:r>
              <a:rPr lang="en-US" sz="2800" dirty="0"/>
              <a:t> “</a:t>
            </a:r>
            <a:r>
              <a:rPr lang="en-US" sz="2800" b="1" dirty="0">
                <a:solidFill>
                  <a:srgbClr val="FF0000"/>
                </a:solidFill>
              </a:rPr>
              <a:t>WordArt</a:t>
            </a:r>
            <a:r>
              <a:rPr lang="en-US" sz="2800" dirty="0"/>
              <a:t>” </a:t>
            </a:r>
            <a:r>
              <a:rPr lang="en-US" sz="2800" dirty="0" err="1"/>
              <a:t>bo’limini</a:t>
            </a:r>
            <a:r>
              <a:rPr lang="en-US" sz="2800" dirty="0"/>
              <a:t> </a:t>
            </a:r>
            <a:r>
              <a:rPr lang="en-US" sz="2800" dirty="0" err="1"/>
              <a:t>tanlash</a:t>
            </a:r>
            <a:r>
              <a:rPr lang="en-US" sz="2800" dirty="0"/>
              <a:t> </a:t>
            </a:r>
            <a:r>
              <a:rPr lang="en-US" sz="2800" dirty="0" err="1"/>
              <a:t>kifoya</a:t>
            </a:r>
            <a:r>
              <a:rPr lang="en-US" sz="2800" dirty="0"/>
              <a:t>.</a:t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18B7A6-C761-4A52-A4D7-7C99B053F9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0080" y="2067560"/>
            <a:ext cx="8799976" cy="408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05103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224C-A8F9-4FD2-8701-28999313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40" y="396240"/>
            <a:ext cx="9845040" cy="1508760"/>
          </a:xfrm>
        </p:spPr>
        <p:txBody>
          <a:bodyPr>
            <a:noAutofit/>
          </a:bodyPr>
          <a:lstStyle/>
          <a:p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Strukturali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diagrammalardan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foydalanish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200" dirty="0"/>
              <a:t>“</a:t>
            </a:r>
            <a:r>
              <a:rPr lang="en-US" sz="3200" dirty="0" err="1"/>
              <a:t>Вставка</a:t>
            </a:r>
            <a:r>
              <a:rPr lang="en-US" sz="3200" dirty="0"/>
              <a:t>”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menyusidan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SmartArt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bo’limidan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kerakli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strukturani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tanlanadi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32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B9206DF-B47C-4CF0-B8AA-4137C90DC7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520" y="2143759"/>
            <a:ext cx="9071208" cy="411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49944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477F2-FC17-4E7C-873F-32CA237E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79" y="624110"/>
            <a:ext cx="9645333" cy="1194530"/>
          </a:xfrm>
        </p:spPr>
        <p:txBody>
          <a:bodyPr>
            <a:normAutofit/>
          </a:bodyPr>
          <a:lstStyle/>
          <a:p>
            <a:r>
              <a:rPr lang="en-US" dirty="0" err="1"/>
              <a:t>Ro’yxatli</a:t>
            </a:r>
            <a:r>
              <a:rPr lang="en-US" dirty="0"/>
              <a:t> </a:t>
            </a:r>
            <a:r>
              <a:rPr lang="en-US" dirty="0" err="1"/>
              <a:t>matnlar</a:t>
            </a:r>
            <a:r>
              <a:rPr lang="en-US" dirty="0"/>
              <a:t> (marker)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kiritish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ru-RU" dirty="0"/>
              <a:t>Главная </a:t>
            </a:r>
            <a:r>
              <a:rPr lang="en-US" dirty="0"/>
              <a:t>/ </a:t>
            </a:r>
            <a:r>
              <a:rPr lang="ru-RU" b="1" dirty="0">
                <a:solidFill>
                  <a:srgbClr val="FF0000"/>
                </a:solidFill>
              </a:rPr>
              <a:t>Абзац</a:t>
            </a:r>
            <a:r>
              <a:rPr lang="ru-RU" dirty="0"/>
              <a:t> </a:t>
            </a:r>
            <a:r>
              <a:rPr lang="en-US" dirty="0" err="1"/>
              <a:t>bo’limidan</a:t>
            </a:r>
            <a:r>
              <a:rPr lang="en-US" dirty="0"/>
              <a:t> </a:t>
            </a:r>
            <a:r>
              <a:rPr lang="en-US" dirty="0" err="1"/>
              <a:t>foydalaniladi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570E9EA-D55A-44E4-A81C-3851CE1A7A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650" y="2062481"/>
            <a:ext cx="9099870" cy="441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60088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6CB70-99A0-443F-9B59-ECB7197A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958" y="523626"/>
            <a:ext cx="9436515" cy="12351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Taqdimotimizga</a:t>
            </a:r>
            <a:r>
              <a:rPr lang="en-US" dirty="0"/>
              <a:t> </a:t>
            </a:r>
            <a:r>
              <a:rPr lang="en-US" dirty="0" err="1"/>
              <a:t>rasm</a:t>
            </a:r>
            <a:r>
              <a:rPr lang="en-US" dirty="0"/>
              <a:t> </a:t>
            </a:r>
            <a:r>
              <a:rPr lang="en-US" dirty="0" err="1"/>
              <a:t>qo’yish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sz="3600" dirty="0"/>
              <a:t>“</a:t>
            </a:r>
            <a:r>
              <a:rPr lang="en-US" sz="3600" dirty="0" err="1"/>
              <a:t>Вставка</a:t>
            </a:r>
            <a:r>
              <a:rPr lang="en-US" sz="3600" dirty="0"/>
              <a:t>” </a:t>
            </a:r>
            <a:r>
              <a:rPr lang="en-US" sz="3600" dirty="0" err="1"/>
              <a:t>menyusidan</a:t>
            </a:r>
            <a:r>
              <a:rPr lang="en-US" sz="3600" dirty="0"/>
              <a:t> “</a:t>
            </a:r>
            <a:r>
              <a:rPr lang="en-US" b="1" dirty="0" err="1">
                <a:solidFill>
                  <a:srgbClr val="FF0000"/>
                </a:solidFill>
              </a:rPr>
              <a:t>Рисунки</a:t>
            </a:r>
            <a:r>
              <a:rPr lang="en-US" dirty="0">
                <a:solidFill>
                  <a:srgbClr val="FF0000"/>
                </a:solidFill>
              </a:rPr>
              <a:t>“ </a:t>
            </a:r>
            <a:r>
              <a:rPr lang="en-US" dirty="0" err="1"/>
              <a:t>bo’limini</a:t>
            </a:r>
            <a:r>
              <a:rPr lang="en-US" dirty="0"/>
              <a:t> </a:t>
            </a:r>
            <a:r>
              <a:rPr lang="en-US" dirty="0" err="1"/>
              <a:t>tanlaymiz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6A239FA-0F89-4714-8E50-E817E789D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080" y="1960880"/>
            <a:ext cx="8961119" cy="4273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76119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1768B-16DA-443C-BDC2-D3CA3ECC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521" y="624110"/>
            <a:ext cx="9503092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Rasmni</a:t>
            </a:r>
            <a:r>
              <a:rPr lang="en-US" dirty="0"/>
              <a:t> </a:t>
            </a:r>
            <a:r>
              <a:rPr lang="en-US" dirty="0" err="1"/>
              <a:t>joylaganimizdan</a:t>
            </a:r>
            <a:r>
              <a:rPr lang="en-US" dirty="0"/>
              <a:t> </a:t>
            </a:r>
            <a:r>
              <a:rPr lang="en-US" dirty="0" err="1"/>
              <a:t>so’ng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formatini</a:t>
            </a:r>
            <a:r>
              <a:rPr lang="en-US" dirty="0"/>
              <a:t> “</a:t>
            </a:r>
            <a:r>
              <a:rPr lang="ru-RU" b="1" dirty="0">
                <a:solidFill>
                  <a:srgbClr val="FF0000"/>
                </a:solidFill>
              </a:rPr>
              <a:t>Формат рисунка</a:t>
            </a:r>
            <a:r>
              <a:rPr lang="en-US" dirty="0"/>
              <a:t>” </a:t>
            </a:r>
            <a:r>
              <a:rPr lang="en-US" dirty="0" err="1"/>
              <a:t>manyusini</a:t>
            </a:r>
            <a:r>
              <a:rPr lang="en-US" dirty="0"/>
              <a:t> </a:t>
            </a:r>
            <a:r>
              <a:rPr lang="en-US" dirty="0" err="1"/>
              <a:t>tanlaymiz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tahrirlaymiz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7B22D7-10E2-48AC-9BBC-7BAA95681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280" b="73360"/>
          <a:stretch/>
        </p:blipFill>
        <p:spPr>
          <a:xfrm>
            <a:off x="764125" y="2412942"/>
            <a:ext cx="10645555" cy="2032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76F3F-9437-4E43-8042-26E176F29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60"/>
          <a:stretch/>
        </p:blipFill>
        <p:spPr>
          <a:xfrm>
            <a:off x="1022032" y="4614887"/>
            <a:ext cx="10645555" cy="2032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2389333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E64EB-24F3-494C-B963-183249BD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453" y="1449564"/>
            <a:ext cx="10351742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Slayd</a:t>
            </a:r>
            <a:r>
              <a:rPr lang="en-US" dirty="0"/>
              <a:t> </a:t>
            </a:r>
            <a:r>
              <a:rPr lang="en-US" dirty="0" err="1"/>
              <a:t>sahifalarini</a:t>
            </a:r>
            <a:r>
              <a:rPr lang="en-US" dirty="0"/>
              <a:t> </a:t>
            </a:r>
            <a:r>
              <a:rPr lang="en-US" dirty="0" err="1"/>
              <a:t>namoyish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animatsiyali</a:t>
            </a:r>
            <a:r>
              <a:rPr lang="en-US" dirty="0"/>
              <a:t> </a:t>
            </a:r>
            <a:r>
              <a:rPr lang="en-US" dirty="0" err="1"/>
              <a:t>effektlar</a:t>
            </a:r>
            <a:r>
              <a:rPr lang="en-US" dirty="0"/>
              <a:t> </a:t>
            </a:r>
            <a:r>
              <a:rPr lang="en-US" dirty="0" err="1"/>
              <a:t>berish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Buning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ru-RU" b="1" dirty="0">
                <a:solidFill>
                  <a:srgbClr val="FF0000"/>
                </a:solidFill>
              </a:rPr>
              <a:t>Анимация </a:t>
            </a:r>
            <a:r>
              <a:rPr lang="en-US" b="1" dirty="0">
                <a:solidFill>
                  <a:srgbClr val="FF0000"/>
                </a:solidFill>
              </a:rPr>
              <a:t>/ </a:t>
            </a:r>
            <a:r>
              <a:rPr lang="en-US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Переход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bo’limidan</a:t>
            </a:r>
            <a:r>
              <a:rPr lang="en-US" dirty="0"/>
              <a:t> </a:t>
            </a:r>
            <a:r>
              <a:rPr lang="en-US" dirty="0" err="1"/>
              <a:t>foydalaniladi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D3BCD34-5B63-46E0-9C47-0F632C7B971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13224" b="36128"/>
          <a:stretch/>
        </p:blipFill>
        <p:spPr>
          <a:xfrm>
            <a:off x="1219199" y="3038339"/>
            <a:ext cx="10199078" cy="312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333EFC3-20B9-48E7-9867-0864F9250EBD}"/>
              </a:ext>
            </a:extLst>
          </p:cNvPr>
          <p:cNvSpPr/>
          <p:nvPr/>
        </p:nvSpPr>
        <p:spPr>
          <a:xfrm>
            <a:off x="3185327" y="261206"/>
            <a:ext cx="68714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chemeClr val="accent3"/>
                </a:solidFill>
              </a:rPr>
              <a:t>Harakatli</a:t>
            </a:r>
            <a:r>
              <a:rPr lang="en-US" sz="5400" b="1" dirty="0">
                <a:ln/>
                <a:solidFill>
                  <a:schemeClr val="accent3"/>
                </a:solidFill>
              </a:rPr>
              <a:t> </a:t>
            </a:r>
            <a:r>
              <a:rPr lang="en-US" sz="5400" b="1" dirty="0" err="1">
                <a:ln/>
                <a:solidFill>
                  <a:schemeClr val="accent3"/>
                </a:solidFill>
              </a:rPr>
              <a:t>effektlar</a:t>
            </a:r>
            <a:endParaRPr lang="ru-R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Прямоугольник: загнутый угол 4">
            <a:extLst>
              <a:ext uri="{FF2B5EF4-FFF2-40B4-BE49-F238E27FC236}">
                <a16:creationId xmlns:a16="http://schemas.microsoft.com/office/drawing/2014/main" id="{D4B9BC23-5566-4EC6-873C-B24F8C2B96D9}"/>
              </a:ext>
            </a:extLst>
          </p:cNvPr>
          <p:cNvSpPr/>
          <p:nvPr/>
        </p:nvSpPr>
        <p:spPr>
          <a:xfrm>
            <a:off x="1545145" y="287634"/>
            <a:ext cx="852616" cy="1161930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3</a:t>
            </a:r>
            <a:endParaRPr lang="ru-RU" sz="6000" b="1" dirty="0"/>
          </a:p>
        </p:txBody>
      </p:sp>
      <p:pic>
        <p:nvPicPr>
          <p:cNvPr id="4098" name="Picture 2" descr="Left Hd Icon - Back Icon Blue Png Transparent PNG - 720x720 - Free Download  on NicePNG">
            <a:hlinkClick r:id="rId3" action="ppaction://hlinksldjump"/>
            <a:extLst>
              <a:ext uri="{FF2B5EF4-FFF2-40B4-BE49-F238E27FC236}">
                <a16:creationId xmlns:a16="http://schemas.microsoft.com/office/drawing/2014/main" id="{D040F30E-0BEC-4952-A383-C3DB0104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385" y="118162"/>
            <a:ext cx="1601215" cy="14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72164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83952-B397-4EA7-B66F-5E790A1E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274" y="2390570"/>
            <a:ext cx="9528006" cy="2900029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Ilm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–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dunyoning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chirog‘i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va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oxiratning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najotidir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.“</a:t>
            </a:r>
            <a:b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endParaRPr lang="ru-RU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C8FB74-AEBB-4CDE-9AA2-009B005D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84" y="5047862"/>
            <a:ext cx="4133427" cy="615819"/>
          </a:xfrm>
        </p:spPr>
        <p:txBody>
          <a:bodyPr>
            <a:noAutofit/>
          </a:bodyPr>
          <a:lstStyle/>
          <a:p>
            <a:r>
              <a:rPr lang="en-US" sz="4400" dirty="0"/>
              <a:t> </a:t>
            </a:r>
            <a:r>
              <a:rPr lang="en-US" sz="4400" i="1" dirty="0"/>
              <a:t>(</a:t>
            </a:r>
            <a:r>
              <a:rPr lang="en-US" sz="4400" i="1" dirty="0" err="1"/>
              <a:t>Imom</a:t>
            </a:r>
            <a:r>
              <a:rPr lang="en-US" sz="4400" i="1" dirty="0"/>
              <a:t> </a:t>
            </a:r>
            <a:r>
              <a:rPr lang="en-US" sz="4400" i="1" dirty="0" err="1"/>
              <a:t>G‘azzoliy</a:t>
            </a:r>
            <a:r>
              <a:rPr lang="en-US" sz="4400" i="1" dirty="0"/>
              <a:t>)</a:t>
            </a:r>
            <a:endParaRPr lang="ru-RU" sz="4400" dirty="0"/>
          </a:p>
        </p:txBody>
      </p:sp>
      <p:pic>
        <p:nvPicPr>
          <p:cNvPr id="4" name="Picture 5" descr="education-concept-alisa-tsoy-24830510-xl">
            <a:extLst>
              <a:ext uri="{FF2B5EF4-FFF2-40B4-BE49-F238E27FC236}">
                <a16:creationId xmlns:a16="http://schemas.microsoft.com/office/drawing/2014/main" id="{D1D3A08A-8BBB-4537-8B33-540347D2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524" y="185918"/>
            <a:ext cx="2224087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6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12F7C-48FA-49AF-A343-FD3749E6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560" y="806990"/>
            <a:ext cx="3403599" cy="1280890"/>
          </a:xfrm>
        </p:spPr>
        <p:txBody>
          <a:bodyPr>
            <a:noAutofit/>
          </a:bodyPr>
          <a:lstStyle/>
          <a:p>
            <a:r>
              <a:rPr lang="en-US" sz="2800" dirty="0" err="1"/>
              <a:t>Keyingi</a:t>
            </a:r>
            <a:r>
              <a:rPr lang="en-US" sz="2800" dirty="0"/>
              <a:t> </a:t>
            </a:r>
            <a:r>
              <a:rPr lang="en-US" sz="2800" dirty="0" err="1"/>
              <a:t>bosqichimiz</a:t>
            </a:r>
            <a:r>
              <a:rPr lang="en-US" sz="2800" dirty="0"/>
              <a:t> </a:t>
            </a:r>
            <a:r>
              <a:rPr lang="en-US" sz="2800" dirty="0" err="1"/>
              <a:t>bu</a:t>
            </a:r>
            <a:r>
              <a:rPr lang="en-US" sz="2800" dirty="0"/>
              <a:t> </a:t>
            </a:r>
            <a:r>
              <a:rPr lang="en-US" sz="2800" dirty="0" err="1"/>
              <a:t>slaydga</a:t>
            </a:r>
            <a:r>
              <a:rPr lang="en-US" sz="2800" dirty="0"/>
              <a:t> </a:t>
            </a:r>
            <a:r>
              <a:rPr lang="en-US" sz="2800" dirty="0" err="1"/>
              <a:t>animatsiya</a:t>
            </a:r>
            <a:r>
              <a:rPr lang="en-US" sz="2800" dirty="0"/>
              <a:t> </a:t>
            </a:r>
            <a:r>
              <a:rPr lang="en-US" sz="2800" dirty="0" err="1"/>
              <a:t>qo’yishdan</a:t>
            </a:r>
            <a:r>
              <a:rPr lang="en-US" sz="2800" dirty="0"/>
              <a:t> </a:t>
            </a:r>
            <a:r>
              <a:rPr lang="en-US" sz="2800" dirty="0" err="1"/>
              <a:t>iborat</a:t>
            </a:r>
            <a:r>
              <a:rPr lang="en-US" sz="2800" dirty="0"/>
              <a:t>. </a:t>
            </a:r>
            <a:r>
              <a:rPr lang="en-US" sz="2800" dirty="0" err="1"/>
              <a:t>Buning</a:t>
            </a:r>
            <a:r>
              <a:rPr lang="en-US" sz="2800" dirty="0"/>
              <a:t> </a:t>
            </a:r>
            <a:r>
              <a:rPr lang="en-US" sz="2800" dirty="0" err="1"/>
              <a:t>uchun</a:t>
            </a:r>
            <a:r>
              <a:rPr lang="en-US" sz="2800" dirty="0"/>
              <a:t> biz “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ru-RU" sz="2800" b="1" dirty="0" err="1">
                <a:solidFill>
                  <a:srgbClr val="FF0000"/>
                </a:solidFill>
              </a:rPr>
              <a:t>нимация</a:t>
            </a:r>
            <a:r>
              <a:rPr lang="en-US" sz="2800" dirty="0"/>
              <a:t>” </a:t>
            </a:r>
            <a:r>
              <a:rPr lang="en-US" sz="2800" dirty="0" err="1"/>
              <a:t>menyusiga</a:t>
            </a:r>
            <a:r>
              <a:rPr lang="en-US" sz="2800" dirty="0"/>
              <a:t> </a:t>
            </a:r>
            <a:r>
              <a:rPr lang="en-US" sz="2800" dirty="0" err="1"/>
              <a:t>kiramiz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ixtiyoriy</a:t>
            </a:r>
            <a:r>
              <a:rPr lang="en-US" sz="2800" dirty="0"/>
              <a:t> </a:t>
            </a:r>
            <a:r>
              <a:rPr lang="en-US" sz="2800" dirty="0" err="1"/>
              <a:t>animatsiyani</a:t>
            </a:r>
            <a:r>
              <a:rPr lang="en-US" sz="2800" dirty="0"/>
              <a:t> </a:t>
            </a:r>
            <a:r>
              <a:rPr lang="en-US" sz="2800" dirty="0" err="1"/>
              <a:t>tanlaymiz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E3C448-5AB5-48BF-8A82-E9CA1AFC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538480"/>
            <a:ext cx="6381551" cy="57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5390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0CEBB-5359-44C2-9DBB-57AC86A6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66" y="162560"/>
            <a:ext cx="9543732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Slaydga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slaydlararo</a:t>
            </a:r>
            <a:r>
              <a:rPr lang="en-US" b="1" dirty="0"/>
              <a:t> </a:t>
            </a:r>
            <a:r>
              <a:rPr lang="en-US" b="1" dirty="0" err="1"/>
              <a:t>havolalar</a:t>
            </a:r>
            <a:r>
              <a:rPr lang="en-US" dirty="0"/>
              <a:t> </a:t>
            </a:r>
            <a:r>
              <a:rPr lang="en-US" dirty="0" err="1"/>
              <a:t>qo’yish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sz="3600" dirty="0"/>
              <a:t>“</a:t>
            </a:r>
            <a:r>
              <a:rPr lang="en-US" sz="3600" dirty="0" err="1"/>
              <a:t>Вставка</a:t>
            </a:r>
            <a:r>
              <a:rPr lang="en-US" sz="3600" dirty="0"/>
              <a:t>” </a:t>
            </a:r>
            <a:r>
              <a:rPr lang="en-US" sz="3600" dirty="0" err="1"/>
              <a:t>menyusidan</a:t>
            </a:r>
            <a:r>
              <a:rPr lang="en-US" sz="3600" dirty="0"/>
              <a:t> </a:t>
            </a:r>
            <a:r>
              <a:rPr lang="ru-RU" sz="3600" b="1" dirty="0">
                <a:solidFill>
                  <a:srgbClr val="FF0000"/>
                </a:solidFill>
              </a:rPr>
              <a:t>Ссылка</a:t>
            </a:r>
            <a:r>
              <a:rPr lang="ru-RU" sz="3600" dirty="0"/>
              <a:t> </a:t>
            </a:r>
            <a:r>
              <a:rPr lang="en-US" sz="3600" dirty="0" err="1"/>
              <a:t>bo’limini</a:t>
            </a:r>
            <a:r>
              <a:rPr lang="en-US" sz="3600" dirty="0"/>
              <a:t> </a:t>
            </a:r>
            <a:r>
              <a:rPr lang="en-US" sz="3600" dirty="0" err="1"/>
              <a:t>tanlaymiz</a:t>
            </a:r>
            <a:r>
              <a:rPr lang="en-US" sz="3600" dirty="0"/>
              <a:t>.</a:t>
            </a:r>
            <a:r>
              <a:rPr lang="en-US" dirty="0"/>
              <a:t> 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F5584D-2D3B-420B-A165-61F484B0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242" y="1742440"/>
            <a:ext cx="10191781" cy="4705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76383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3F628-F658-4525-99F4-A493440A3DE8}"/>
              </a:ext>
            </a:extLst>
          </p:cNvPr>
          <p:cNvSpPr/>
          <p:nvPr/>
        </p:nvSpPr>
        <p:spPr>
          <a:xfrm rot="20443942">
            <a:off x="1895390" y="1121739"/>
            <a:ext cx="5622052" cy="1419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Nazorat</a:t>
            </a:r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66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ishi</a:t>
            </a:r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!!!</a:t>
            </a:r>
            <a:endParaRPr lang="ru-RU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Прямоугольник: загнутый угол 2">
            <a:extLst>
              <a:ext uri="{FF2B5EF4-FFF2-40B4-BE49-F238E27FC236}">
                <a16:creationId xmlns:a16="http://schemas.microsoft.com/office/drawing/2014/main" id="{F9CD56BD-1C59-4077-8D17-4D9C489CD7F5}"/>
              </a:ext>
            </a:extLst>
          </p:cNvPr>
          <p:cNvSpPr/>
          <p:nvPr/>
        </p:nvSpPr>
        <p:spPr>
          <a:xfrm>
            <a:off x="1717589" y="420130"/>
            <a:ext cx="852616" cy="1161930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endParaRPr lang="ru-RU" sz="7200" b="1" dirty="0"/>
          </a:p>
        </p:txBody>
      </p:sp>
      <p:pic>
        <p:nvPicPr>
          <p:cNvPr id="1026" name="Picture 2" descr="Free Hands holding pen next to paper question marks on notebook, symbolizing inquiry and creativity. Stock Photo">
            <a:extLst>
              <a:ext uri="{FF2B5EF4-FFF2-40B4-BE49-F238E27FC236}">
                <a16:creationId xmlns:a16="http://schemas.microsoft.com/office/drawing/2014/main" id="{F03B12B0-D95D-43A9-9E22-D3767758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8376"/>
            <a:ext cx="4396154" cy="3690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ft Hd Icon - Back Icon Blue Png Transparent PNG - 720x720 - Free Download  on NicePNG">
            <a:hlinkClick r:id="rId3" action="ppaction://hlinksldjump"/>
            <a:extLst>
              <a:ext uri="{FF2B5EF4-FFF2-40B4-BE49-F238E27FC236}">
                <a16:creationId xmlns:a16="http://schemas.microsoft.com/office/drawing/2014/main" id="{D70ED2AE-1465-4878-AD0F-CD5244B3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989" y="420130"/>
            <a:ext cx="2260722" cy="210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611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9CA7529-6FE5-48BE-9D27-157F4998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-62315"/>
            <a:ext cx="11631168" cy="549693"/>
          </a:xfrm>
        </p:spPr>
        <p:txBody>
          <a:bodyPr>
            <a:noAutofit/>
          </a:bodyPr>
          <a:lstStyle/>
          <a:p>
            <a:r>
              <a:rPr lang="en-US" sz="4400" dirty="0" err="1"/>
              <a:t>Menyularga</a:t>
            </a:r>
            <a:r>
              <a:rPr lang="en-US" sz="4400" dirty="0"/>
              <a:t> </a:t>
            </a:r>
            <a:r>
              <a:rPr lang="en-US" sz="4400" dirty="0" err="1"/>
              <a:t>mos</a:t>
            </a:r>
            <a:r>
              <a:rPr lang="en-US" sz="4400" dirty="0"/>
              <a:t> </a:t>
            </a:r>
            <a:r>
              <a:rPr lang="en-US" sz="4400" dirty="0" err="1"/>
              <a:t>asboblarni</a:t>
            </a:r>
            <a:r>
              <a:rPr lang="en-US" sz="4400" dirty="0"/>
              <a:t> </a:t>
            </a:r>
            <a:r>
              <a:rPr lang="en-US" sz="4400" dirty="0" err="1"/>
              <a:t>to’g’ri</a:t>
            </a:r>
            <a:r>
              <a:rPr lang="en-US" sz="4400" dirty="0"/>
              <a:t> </a:t>
            </a:r>
            <a:r>
              <a:rPr lang="en-US" sz="4400" dirty="0" err="1"/>
              <a:t>joylashtiring</a:t>
            </a:r>
            <a:r>
              <a:rPr lang="en-US" sz="4400" dirty="0"/>
              <a:t>:</a:t>
            </a:r>
            <a:endParaRPr lang="ru-RU" sz="4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3CBAE43C-B632-4F3A-A3FE-A34D8B78D320}"/>
              </a:ext>
            </a:extLst>
          </p:cNvPr>
          <p:cNvSpPr/>
          <p:nvPr/>
        </p:nvSpPr>
        <p:spPr>
          <a:xfrm rot="19844828">
            <a:off x="2439743" y="2648223"/>
            <a:ext cx="6146915" cy="120032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sz="7200" b="1" spc="150" dirty="0">
                <a:ln w="11430"/>
                <a:solidFill>
                  <a:srgbClr val="0CDAEA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</a:rPr>
              <a:t>PowerPoint</a:t>
            </a:r>
            <a:endParaRPr lang="ru-RU" sz="7200" b="1" spc="150" dirty="0">
              <a:ln w="11430"/>
              <a:solidFill>
                <a:srgbClr val="0CDAEA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1" name="Скругленный прямоугольник 3">
            <a:extLst>
              <a:ext uri="{FF2B5EF4-FFF2-40B4-BE49-F238E27FC236}">
                <a16:creationId xmlns:a16="http://schemas.microsoft.com/office/drawing/2014/main" id="{CB2B07D4-1EEF-4C49-8B21-B105B6D90110}"/>
              </a:ext>
            </a:extLst>
          </p:cNvPr>
          <p:cNvSpPr/>
          <p:nvPr/>
        </p:nvSpPr>
        <p:spPr>
          <a:xfrm>
            <a:off x="1716885" y="762837"/>
            <a:ext cx="1643062" cy="6429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z-Cyrl-UZ" sz="3200" b="1" dirty="0">
                <a:solidFill>
                  <a:srgbClr val="000000"/>
                </a:solidFill>
              </a:rPr>
              <a:t>Вставка</a:t>
            </a:r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52" name="Скругленный прямоугольник 4">
            <a:extLst>
              <a:ext uri="{FF2B5EF4-FFF2-40B4-BE49-F238E27FC236}">
                <a16:creationId xmlns:a16="http://schemas.microsoft.com/office/drawing/2014/main" id="{5D3F669E-4690-4655-B68A-23E6118AD8E7}"/>
              </a:ext>
            </a:extLst>
          </p:cNvPr>
          <p:cNvSpPr/>
          <p:nvPr/>
        </p:nvSpPr>
        <p:spPr>
          <a:xfrm>
            <a:off x="4810982" y="802777"/>
            <a:ext cx="2151063" cy="6429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3200" b="1" dirty="0">
                <a:solidFill>
                  <a:srgbClr val="000000"/>
                </a:solidFill>
              </a:rPr>
              <a:t>Главная</a:t>
            </a:r>
          </a:p>
        </p:txBody>
      </p:sp>
      <p:sp>
        <p:nvSpPr>
          <p:cNvPr id="53" name="Скругленный прямоугольник 6">
            <a:extLst>
              <a:ext uri="{FF2B5EF4-FFF2-40B4-BE49-F238E27FC236}">
                <a16:creationId xmlns:a16="http://schemas.microsoft.com/office/drawing/2014/main" id="{016FDB59-D8ED-4FB5-8364-67D487175388}"/>
              </a:ext>
            </a:extLst>
          </p:cNvPr>
          <p:cNvSpPr/>
          <p:nvPr/>
        </p:nvSpPr>
        <p:spPr>
          <a:xfrm>
            <a:off x="8013718" y="788931"/>
            <a:ext cx="2305050" cy="6429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3200" b="1" dirty="0">
                <a:solidFill>
                  <a:srgbClr val="000000"/>
                </a:solidFill>
              </a:rPr>
              <a:t>Анимация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0E6A05-7536-4F82-9333-FFA3F9BBA6E4}"/>
              </a:ext>
            </a:extLst>
          </p:cNvPr>
          <p:cNvSpPr/>
          <p:nvPr/>
        </p:nvSpPr>
        <p:spPr>
          <a:xfrm>
            <a:off x="5053298" y="5528488"/>
            <a:ext cx="1428750" cy="5666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 err="1">
                <a:solidFill>
                  <a:srgbClr val="000000"/>
                </a:solidFill>
                <a:latin typeface="Trebuchet MS" panose="020B0603020202020204" pitchFamily="34" charset="0"/>
              </a:rPr>
              <a:t>Создатъ</a:t>
            </a:r>
            <a:r>
              <a:rPr lang="ru-RU" altLang="ru-RU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 слайд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DB7F2306-DCA6-464D-9D70-A67DC1F6B305}"/>
              </a:ext>
            </a:extLst>
          </p:cNvPr>
          <p:cNvSpPr/>
          <p:nvPr/>
        </p:nvSpPr>
        <p:spPr>
          <a:xfrm>
            <a:off x="5053298" y="5594306"/>
            <a:ext cx="142875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просмотр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A461A36-75F9-4987-9860-7DE101AD2415}"/>
              </a:ext>
            </a:extLst>
          </p:cNvPr>
          <p:cNvSpPr/>
          <p:nvPr/>
        </p:nvSpPr>
        <p:spPr>
          <a:xfrm>
            <a:off x="5053298" y="5582262"/>
            <a:ext cx="142875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2000" b="1" dirty="0">
                <a:solidFill>
                  <a:srgbClr val="000000"/>
                </a:solidFill>
              </a:rPr>
              <a:t>Заменит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DB7B588-13FA-4163-A64E-0ADDBB1EE8B3}"/>
              </a:ext>
            </a:extLst>
          </p:cNvPr>
          <p:cNvSpPr/>
          <p:nvPr/>
        </p:nvSpPr>
        <p:spPr>
          <a:xfrm>
            <a:off x="5040290" y="5533295"/>
            <a:ext cx="1441758" cy="5496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2000" b="1" dirty="0">
                <a:solidFill>
                  <a:srgbClr val="000000"/>
                </a:solidFill>
              </a:rPr>
              <a:t>просмотр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F512291-29B8-45F8-BC91-11FAE1E2B0AB}"/>
              </a:ext>
            </a:extLst>
          </p:cNvPr>
          <p:cNvSpPr/>
          <p:nvPr/>
        </p:nvSpPr>
        <p:spPr>
          <a:xfrm>
            <a:off x="5040290" y="5570087"/>
            <a:ext cx="142875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z-Cyrl-UZ" sz="2000" b="1" dirty="0">
                <a:solidFill>
                  <a:srgbClr val="000000"/>
                </a:solidFill>
              </a:rPr>
              <a:t>раздел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D1D92E33-C3F5-491B-A630-374FC4EC7423}"/>
              </a:ext>
            </a:extLst>
          </p:cNvPr>
          <p:cNvSpPr/>
          <p:nvPr/>
        </p:nvSpPr>
        <p:spPr>
          <a:xfrm>
            <a:off x="5066305" y="5600792"/>
            <a:ext cx="1428751" cy="500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2000" b="1" dirty="0">
                <a:solidFill>
                  <a:srgbClr val="000000"/>
                </a:solidFill>
              </a:rPr>
              <a:t>Таблица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CA5530F0-7070-4585-A950-035803CE55D3}"/>
              </a:ext>
            </a:extLst>
          </p:cNvPr>
          <p:cNvSpPr/>
          <p:nvPr/>
        </p:nvSpPr>
        <p:spPr>
          <a:xfrm>
            <a:off x="5040290" y="5558109"/>
            <a:ext cx="1428750" cy="5000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 err="1">
                <a:solidFill>
                  <a:srgbClr val="000000"/>
                </a:solidFill>
                <a:latin typeface="Trebuchet MS" panose="020B0603020202020204" pitchFamily="34" charset="0"/>
              </a:rPr>
              <a:t>Еффекты</a:t>
            </a:r>
            <a:r>
              <a:rPr lang="ru-RU" altLang="ru-RU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 фигуры</a:t>
            </a: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11F96D5D-469E-4E49-A9B6-2D56008271F2}"/>
              </a:ext>
            </a:extLst>
          </p:cNvPr>
          <p:cNvSpPr/>
          <p:nvPr/>
        </p:nvSpPr>
        <p:spPr>
          <a:xfrm>
            <a:off x="5053297" y="5541286"/>
            <a:ext cx="1441757" cy="500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Задержка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F8D15DA-A826-43C5-B60B-4B7FC16A05F0}"/>
              </a:ext>
            </a:extLst>
          </p:cNvPr>
          <p:cNvSpPr/>
          <p:nvPr/>
        </p:nvSpPr>
        <p:spPr>
          <a:xfrm>
            <a:off x="5079309" y="5535595"/>
            <a:ext cx="1428752" cy="501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solidFill>
                  <a:srgbClr val="000000"/>
                </a:solidFill>
                <a:latin typeface="Trebuchet MS" panose="020B0603020202020204" pitchFamily="34" charset="0"/>
              </a:rPr>
              <a:t>Значки</a:t>
            </a:r>
          </a:p>
        </p:txBody>
      </p:sp>
    </p:spTree>
    <p:extLst>
      <p:ext uri="{BB962C8B-B14F-4D97-AF65-F5344CB8AC3E}">
        <p14:creationId xmlns:p14="http://schemas.microsoft.com/office/powerpoint/2010/main" val="71485638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-0.26485 -0.54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2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27942 -0.5238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1" y="-2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338 -0.5340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509 L 0.27916 -0.3752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00494 -0.3803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6589 -0.39144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03" y="-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00442 -0.22732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27812 -0.2231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022E-16 L -0.26706 -0.22431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DED1CE7-2E1C-4846-A42B-9E0A91FA0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787" y="3328988"/>
            <a:ext cx="2138363" cy="792162"/>
          </a:xfrm>
          <a:prstGeom prst="homePlate">
            <a:avLst>
              <a:gd name="adj" fmla="val 67485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2. </a:t>
            </a:r>
            <a:r>
              <a:rPr lang="en-US" altLang="ru-RU" sz="20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Havola</a:t>
            </a:r>
            <a:endParaRPr lang="ru-RU" altLang="ru-RU" sz="2000" dirty="0">
              <a:solidFill>
                <a:srgbClr val="0070C0"/>
              </a:solidFill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8D4BD2E-C992-4587-8003-2D709051D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786" y="1614488"/>
            <a:ext cx="2060575" cy="792162"/>
          </a:xfrm>
          <a:prstGeom prst="homePlate">
            <a:avLst>
              <a:gd name="adj" fmla="val 65932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endParaRPr lang="en-US" altLang="ru-RU" sz="20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0" indent="0" algn="ctr" eaLnBrk="1" hangingPunct="1"/>
            <a:r>
              <a:rPr lang="en-US" altLang="ru-RU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1. </a:t>
            </a:r>
            <a:r>
              <a:rPr lang="en-US" altLang="ru-RU" sz="20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Animatsiya</a:t>
            </a:r>
            <a:r>
              <a:rPr lang="en-US" altLang="ru-RU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 algn="ctr" eaLnBrk="1" hangingPunct="1"/>
            <a:endParaRPr lang="ru-RU" altLang="ru-RU" sz="20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1519E9C-7C6B-439D-BBA8-9D6B3F03E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7" y="404813"/>
            <a:ext cx="1763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b="1" dirty="0" err="1">
                <a:solidFill>
                  <a:srgbClr val="0C0C8E"/>
                </a:solidFill>
              </a:rPr>
              <a:t>Muvofiqlikni</a:t>
            </a:r>
            <a:r>
              <a:rPr lang="en-US" altLang="ru-RU" b="1" dirty="0">
                <a:solidFill>
                  <a:srgbClr val="0C0C8E"/>
                </a:solidFill>
              </a:rPr>
              <a:t> </a:t>
            </a:r>
          </a:p>
          <a:p>
            <a:pPr algn="ctr" eaLnBrk="1" hangingPunct="1"/>
            <a:r>
              <a:rPr lang="en-US" altLang="ru-RU" b="1" dirty="0" err="1">
                <a:solidFill>
                  <a:srgbClr val="0C0C8E"/>
                </a:solidFill>
              </a:rPr>
              <a:t>aniqlang</a:t>
            </a:r>
            <a:r>
              <a:rPr lang="en-US" altLang="ru-RU" b="1" dirty="0">
                <a:solidFill>
                  <a:srgbClr val="0C0C8E"/>
                </a:solidFill>
              </a:rPr>
              <a:t>!</a:t>
            </a:r>
            <a:endParaRPr lang="ru-RU" altLang="ru-RU" b="1" dirty="0">
              <a:solidFill>
                <a:srgbClr val="0C0C8E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D89F273-A399-411D-A0D8-0B6824A8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787" y="5113338"/>
            <a:ext cx="2211388" cy="792162"/>
          </a:xfrm>
          <a:prstGeom prst="homePlate">
            <a:avLst>
              <a:gd name="adj" fmla="val 69790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3. </a:t>
            </a:r>
            <a:r>
              <a:rPr lang="en-US" altLang="ru-RU" sz="20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Perexod</a:t>
            </a:r>
            <a:endParaRPr lang="ru-RU" altLang="ru-RU" sz="2000" dirty="0">
              <a:solidFill>
                <a:srgbClr val="0070C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84F243E-2BF4-48BB-A1AB-6332EA81ED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68025" y="1196975"/>
            <a:ext cx="1439862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795B804A-24C7-4FD2-87EB-B90A852B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725" y="1484313"/>
            <a:ext cx="590391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000" b="1" dirty="0"/>
              <a:t>A) Bu </a:t>
            </a:r>
            <a:r>
              <a:rPr lang="en-US" altLang="ru-RU" sz="2000" b="1" dirty="0" err="1"/>
              <a:t>taqdimotdagi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boshqa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laydga</a:t>
            </a:r>
            <a:r>
              <a:rPr lang="en-US" altLang="ru-RU" sz="2000" b="1" dirty="0"/>
              <a:t>, </a:t>
            </a:r>
            <a:r>
              <a:rPr lang="en-US" altLang="ru-RU" sz="2000" b="1" dirty="0" err="1"/>
              <a:t>tashqi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veb-saytga</a:t>
            </a:r>
            <a:r>
              <a:rPr lang="en-US" altLang="ru-RU" sz="2000" b="1" dirty="0"/>
              <a:t>, </a:t>
            </a:r>
            <a:r>
              <a:rPr lang="en-US" altLang="ru-RU" sz="2000" b="1" dirty="0" err="1"/>
              <a:t>faylga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yoki</a:t>
            </a:r>
            <a:r>
              <a:rPr lang="en-US" altLang="ru-RU" sz="2000" b="1" dirty="0"/>
              <a:t> electron </a:t>
            </a:r>
            <a:r>
              <a:rPr lang="en-US" altLang="ru-RU" sz="2000" b="1" dirty="0" err="1"/>
              <a:t>pochta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manziliga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olib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boruvchi</a:t>
            </a:r>
            <a:r>
              <a:rPr lang="en-US" altLang="ru-RU" sz="2000" b="1" dirty="0"/>
              <a:t> </a:t>
            </a:r>
            <a:r>
              <a:rPr lang="en-US" altLang="ru-RU" sz="2000" b="1" dirty="0" err="1"/>
              <a:t>bog’lanishdir</a:t>
            </a:r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r>
              <a:rPr lang="en-US" altLang="ru-RU" sz="2000" dirty="0"/>
              <a:t>B) Bu </a:t>
            </a:r>
            <a:r>
              <a:rPr lang="en-US" altLang="ru-RU" sz="2000" dirty="0" err="1"/>
              <a:t>slayddagi</a:t>
            </a:r>
            <a:r>
              <a:rPr lang="en-US" altLang="ru-RU" sz="2000" dirty="0"/>
              <a:t> </a:t>
            </a:r>
            <a:r>
              <a:rPr lang="en-US" altLang="ru-RU" sz="2000" dirty="0" err="1"/>
              <a:t>matn</a:t>
            </a:r>
            <a:r>
              <a:rPr lang="en-US" altLang="ru-RU" sz="2000" dirty="0"/>
              <a:t>, </a:t>
            </a:r>
            <a:r>
              <a:rPr lang="en-US" altLang="ru-RU" sz="2000" dirty="0" err="1"/>
              <a:t>rasm</a:t>
            </a:r>
            <a:r>
              <a:rPr lang="en-US" altLang="ru-RU" sz="2000" dirty="0"/>
              <a:t> </a:t>
            </a:r>
            <a:r>
              <a:rPr lang="en-US" altLang="ru-RU" sz="2000" dirty="0" err="1"/>
              <a:t>yoki</a:t>
            </a:r>
            <a:r>
              <a:rPr lang="en-US" altLang="ru-RU" sz="2000" dirty="0"/>
              <a:t> </a:t>
            </a:r>
            <a:r>
              <a:rPr lang="en-US" altLang="ru-RU" sz="2000" dirty="0" err="1"/>
              <a:t>boshqa</a:t>
            </a:r>
            <a:r>
              <a:rPr lang="en-US" altLang="ru-RU" sz="2000" dirty="0"/>
              <a:t> </a:t>
            </a:r>
            <a:r>
              <a:rPr lang="en-US" altLang="ru-RU" sz="2000" dirty="0" err="1"/>
              <a:t>obektlarga</a:t>
            </a:r>
            <a:r>
              <a:rPr lang="en-US" altLang="ru-RU" sz="2000" dirty="0"/>
              <a:t> harakat </a:t>
            </a:r>
            <a:r>
              <a:rPr lang="en-US" altLang="ru-RU" sz="2000" dirty="0" err="1"/>
              <a:t>qo’shish</a:t>
            </a:r>
            <a:r>
              <a:rPr lang="en-US" altLang="ru-RU" sz="2000" dirty="0"/>
              <a:t> </a:t>
            </a:r>
            <a:r>
              <a:rPr lang="en-US" altLang="ru-RU" sz="2000" dirty="0" err="1"/>
              <a:t>jarayonidir</a:t>
            </a:r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endParaRPr lang="en-US" altLang="ru-RU" sz="2000" dirty="0"/>
          </a:p>
          <a:p>
            <a:pPr eaLnBrk="1" hangingPunct="1"/>
            <a:r>
              <a:rPr lang="en-US" altLang="ru-RU" sz="2000" dirty="0"/>
              <a:t>C) Bu </a:t>
            </a:r>
            <a:r>
              <a:rPr lang="en-US" altLang="ru-RU" sz="2000" dirty="0" err="1"/>
              <a:t>bir</a:t>
            </a:r>
            <a:r>
              <a:rPr lang="en-US" altLang="ru-RU" sz="2000" dirty="0"/>
              <a:t> </a:t>
            </a:r>
            <a:r>
              <a:rPr lang="en-US" altLang="ru-RU" sz="2000" dirty="0" err="1"/>
              <a:t>slayddan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boshqasiga</a:t>
            </a:r>
            <a:r>
              <a:rPr lang="en-US" altLang="ru-RU" sz="2000" dirty="0"/>
              <a:t> </a:t>
            </a:r>
            <a:r>
              <a:rPr lang="en-US" altLang="ru-RU" sz="2000" dirty="0" err="1"/>
              <a:t>o’tishda</a:t>
            </a:r>
            <a:r>
              <a:rPr lang="en-US" altLang="ru-RU" sz="2000" dirty="0"/>
              <a:t> </a:t>
            </a:r>
            <a:r>
              <a:rPr lang="en-US" altLang="ru-RU" sz="2000" dirty="0" err="1"/>
              <a:t>ishlatiladigan</a:t>
            </a:r>
            <a:r>
              <a:rPr lang="en-US" altLang="ru-RU" sz="2000" dirty="0"/>
              <a:t> </a:t>
            </a:r>
            <a:r>
              <a:rPr lang="en-US" altLang="ru-RU" sz="2000" dirty="0" err="1"/>
              <a:t>maxsus</a:t>
            </a:r>
            <a:r>
              <a:rPr lang="en-US" altLang="ru-RU" sz="2000" dirty="0"/>
              <a:t> </a:t>
            </a:r>
            <a:r>
              <a:rPr lang="en-US" altLang="ru-RU" sz="2000" dirty="0" err="1"/>
              <a:t>animatsiya</a:t>
            </a:r>
            <a:r>
              <a:rPr lang="en-US" altLang="ru-RU" sz="2000" dirty="0"/>
              <a:t> </a:t>
            </a:r>
            <a:r>
              <a:rPr lang="en-US" altLang="ru-RU" sz="2000" dirty="0" err="1"/>
              <a:t>effektidir</a:t>
            </a:r>
            <a:r>
              <a:rPr lang="en-US" altLang="ru-RU" sz="2000" dirty="0"/>
              <a:t>.</a:t>
            </a:r>
            <a:endParaRPr lang="ru-RU" altLang="ru-RU" sz="20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476754FF-B5AC-4FE8-9057-70CDD8004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6837" y="2017713"/>
            <a:ext cx="1168400" cy="16271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CD0110B8-28C2-431B-93C1-678C4661A7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4150" y="1989138"/>
            <a:ext cx="1008062" cy="172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84000589-6EC3-4B82-84E1-43C05529F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637" y="5509419"/>
            <a:ext cx="1081088" cy="1444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24002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53AD34F-91BD-4FF5-966D-2C2B71D57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880" y="0"/>
            <a:ext cx="248412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dirty="0" err="1">
                <a:solidFill>
                  <a:srgbClr val="0C0C8E"/>
                </a:solidFill>
              </a:rPr>
              <a:t>Muvofiqlikni</a:t>
            </a:r>
            <a:r>
              <a:rPr lang="en-US" altLang="ru-RU" sz="2400" b="1" dirty="0">
                <a:solidFill>
                  <a:srgbClr val="0C0C8E"/>
                </a:solidFill>
              </a:rPr>
              <a:t> </a:t>
            </a:r>
          </a:p>
          <a:p>
            <a:pPr algn="ctr" eaLnBrk="1" hangingPunct="1"/>
            <a:r>
              <a:rPr lang="en-US" altLang="ru-RU" sz="2400" b="1" dirty="0" err="1">
                <a:solidFill>
                  <a:srgbClr val="0C0C8E"/>
                </a:solidFill>
              </a:rPr>
              <a:t>aniqlang</a:t>
            </a:r>
            <a:r>
              <a:rPr lang="en-US" altLang="ru-RU" sz="2400" b="1" dirty="0">
                <a:solidFill>
                  <a:srgbClr val="0C0C8E"/>
                </a:solidFill>
              </a:rPr>
              <a:t>!</a:t>
            </a:r>
            <a:endParaRPr lang="ru-RU" altLang="ru-RU" sz="2400" b="1" dirty="0">
              <a:solidFill>
                <a:srgbClr val="0C0C8E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AE5738-8593-4EA7-9432-AF582414D9FF}"/>
              </a:ext>
            </a:extLst>
          </p:cNvPr>
          <p:cNvSpPr txBox="1">
            <a:spLocks noChangeArrowheads="1"/>
          </p:cNvSpPr>
          <p:nvPr/>
        </p:nvSpPr>
        <p:spPr>
          <a:xfrm>
            <a:off x="4393374" y="94823"/>
            <a:ext cx="5396801" cy="641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ru-RU" sz="4400" b="1" dirty="0" err="1"/>
              <a:t>Qaynoq</a:t>
            </a:r>
            <a:r>
              <a:rPr lang="en-US" altLang="ru-RU" sz="4400" b="1" dirty="0"/>
              <a:t> </a:t>
            </a:r>
            <a:r>
              <a:rPr lang="en-US" altLang="ru-RU" sz="4400" b="1" dirty="0" err="1"/>
              <a:t>klavishlar</a:t>
            </a:r>
            <a:endParaRPr lang="ru-RU" altLang="ru-RU" sz="4400" b="1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3FA9C0C-173C-4C20-A75E-65B10F8F9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28850" y="418719"/>
            <a:ext cx="1439863" cy="0"/>
          </a:xfrm>
          <a:prstGeom prst="line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D5F63562-80BE-4787-9828-48EB435DA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834568"/>
              </p:ext>
            </p:extLst>
          </p:nvPr>
        </p:nvGraphicFramePr>
        <p:xfrm>
          <a:off x="1981200" y="1249716"/>
          <a:ext cx="8229600" cy="5087937"/>
        </p:xfrm>
        <a:graphic>
          <a:graphicData uri="http://schemas.openxmlformats.org/drawingml/2006/table">
            <a:tbl>
              <a:tblPr/>
              <a:tblGrid>
                <a:gridCol w="195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749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1.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Ctrl+k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A)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Belgilangan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ob’ektlarni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dublikat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qilish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uchun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ishlatiladi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4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2.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Ctrl+m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B)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Qidiruv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bo’limini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ochib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beradi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1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3.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Ctrl+f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C)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Yangi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sahifa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qo’shish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uchun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mo’ljallangan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0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4.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Ctrl+d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</a:rPr>
                        <a:t>D)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Slaydga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va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slaydlararo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havolalar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qo’yish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uchun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ishlatiladi</a:t>
                      </a:r>
                      <a:endParaRPr kumimoji="0" lang="ru-RU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 Box 50">
            <a:extLst>
              <a:ext uri="{FF2B5EF4-FFF2-40B4-BE49-F238E27FC236}">
                <a16:creationId xmlns:a16="http://schemas.microsoft.com/office/drawing/2014/main" id="{6344BC59-6DFF-4544-A374-C0549235F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439193"/>
            <a:ext cx="127101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3000" b="1" dirty="0">
                <a:solidFill>
                  <a:srgbClr val="FF0000"/>
                </a:solidFill>
              </a:rPr>
              <a:t>1-D</a:t>
            </a:r>
          </a:p>
          <a:p>
            <a:pPr eaLnBrk="1" hangingPunct="1">
              <a:spcBef>
                <a:spcPct val="50000"/>
              </a:spcBef>
            </a:pPr>
            <a:endParaRPr lang="en-US" altLang="ru-RU" sz="30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ru-RU" sz="3000" b="1" dirty="0">
                <a:solidFill>
                  <a:srgbClr val="FF0000"/>
                </a:solidFill>
              </a:rPr>
              <a:t>2-C</a:t>
            </a:r>
          </a:p>
          <a:p>
            <a:pPr eaLnBrk="1" hangingPunct="1">
              <a:spcBef>
                <a:spcPct val="50000"/>
              </a:spcBef>
            </a:pPr>
            <a:endParaRPr lang="en-US" altLang="ru-RU" sz="30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ru-RU" sz="3000" b="1" dirty="0">
                <a:solidFill>
                  <a:srgbClr val="FF0000"/>
                </a:solidFill>
              </a:rPr>
              <a:t>3-B</a:t>
            </a:r>
          </a:p>
          <a:p>
            <a:pPr eaLnBrk="1" hangingPunct="1">
              <a:spcBef>
                <a:spcPct val="50000"/>
              </a:spcBef>
            </a:pPr>
            <a:endParaRPr lang="en-US" altLang="ru-RU" sz="30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ru-RU" sz="3000" b="1" dirty="0">
                <a:solidFill>
                  <a:srgbClr val="FF0000"/>
                </a:solidFill>
              </a:rPr>
              <a:t>4-A</a:t>
            </a:r>
            <a:endParaRPr lang="ru-RU" altLang="ru-RU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0128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BEB5B23-EF04-460D-8E71-653B101CD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33" y="692150"/>
            <a:ext cx="9365390" cy="86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 1 _________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Matn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yoki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ma’lumotlarni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visual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tarzda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ifodalash</a:t>
            </a:r>
            <a:endParaRPr lang="en-US" altLang="ru-RU" sz="24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 eaLnBrk="1" hangingPunct="1"/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uchun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ishlatiladi</a:t>
            </a:r>
            <a:r>
              <a:rPr lang="uz-Cyrl-UZ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.</a:t>
            </a:r>
            <a:r>
              <a:rPr lang="ru-RU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1C7364A-2745-4B01-B7F5-27578488C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24" y="1773238"/>
            <a:ext cx="9768925" cy="86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2__________Bu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ofis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dasturlarida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matnni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bezash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uchun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</a:p>
          <a:p>
            <a:pPr algn="ctr" eaLnBrk="1" hangingPunct="1"/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ishlatiladigan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vosita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.</a:t>
            </a:r>
            <a:endParaRPr lang="ru-RU" altLang="ru-RU" sz="2400" b="1" dirty="0">
              <a:solidFill>
                <a:srgbClr val="0070C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98C362-7B21-48BA-BA0A-C23F31C27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5876925"/>
            <a:ext cx="1510366" cy="504825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ru-RU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4131B54-3C89-4FAE-9A0F-D2D566DAC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850" y="5877306"/>
            <a:ext cx="1525874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b="1" dirty="0">
                <a:solidFill>
                  <a:srgbClr val="0000FF"/>
                </a:solidFill>
              </a:rPr>
              <a:t>SmartArt</a:t>
            </a:r>
            <a:endParaRPr lang="ru-RU" altLang="ru-RU" sz="2400" b="1" dirty="0">
              <a:solidFill>
                <a:srgbClr val="0000FF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FE1DB7-5CC5-4A0C-9299-ED7A6086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5876925"/>
            <a:ext cx="1510366" cy="504825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ru-RU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E88DC41-8D6C-4497-9E80-F748636CF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4" y="2873375"/>
            <a:ext cx="10508678" cy="86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3_________Bu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har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bir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sahifaning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yuqori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yoki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pastki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qismida</a:t>
            </a:r>
            <a:endParaRPr lang="en-US" altLang="ru-RU" sz="24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algn="ctr" eaLnBrk="1" hangingPunct="1"/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joylashgan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matn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yoki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elementlardir</a:t>
            </a:r>
            <a:endParaRPr lang="ru-RU" altLang="ru-RU" sz="24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1C7BEF6-389F-416C-959B-4558E8E1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0" y="5876925"/>
            <a:ext cx="1510366" cy="504825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ru-RU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03E0CB5-2030-424A-B299-9D91226EC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5868490"/>
            <a:ext cx="1426846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b="1" dirty="0">
                <a:solidFill>
                  <a:srgbClr val="0000FF"/>
                </a:solidFill>
              </a:rPr>
              <a:t>WordArt</a:t>
            </a:r>
            <a:endParaRPr lang="ru-RU" altLang="ru-RU" sz="2400" b="1" dirty="0">
              <a:solidFill>
                <a:srgbClr val="0000FF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C26B72FD-DC05-4BED-B221-D33E81953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975" y="5949950"/>
            <a:ext cx="1208958" cy="36671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ru-RU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1E9EC02-420C-452E-94FD-B1158492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568" y="5868490"/>
            <a:ext cx="1622993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b="1" dirty="0" err="1">
                <a:solidFill>
                  <a:srgbClr val="0000FF"/>
                </a:solidFill>
              </a:rPr>
              <a:t>Kolontitul</a:t>
            </a:r>
            <a:endParaRPr lang="ru-RU" altLang="ru-RU" sz="2400" b="1" dirty="0">
              <a:solidFill>
                <a:srgbClr val="0000FF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BA7A0A8-EE67-40E1-8CA9-366F06EAF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582" y="4292600"/>
            <a:ext cx="8567104" cy="86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4_______________Bu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ma’lumotlarni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grafik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shaklda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</a:p>
          <a:p>
            <a:pPr algn="ctr" eaLnBrk="1" hangingPunct="1"/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ifodalash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ru-RU" sz="2400" b="1" dirty="0" err="1">
                <a:solidFill>
                  <a:srgbClr val="0070C0"/>
                </a:solidFill>
                <a:latin typeface="Comic Sans MS" panose="030F0702030302020204" pitchFamily="66" charset="0"/>
              </a:rPr>
              <a:t>usulidir</a:t>
            </a:r>
            <a:r>
              <a:rPr lang="en-US" altLang="ru-RU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endParaRPr lang="ru-RU" altLang="ru-RU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9860EADC-324C-41A2-94D8-BDA14CE37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3" y="5876925"/>
            <a:ext cx="2039908" cy="504825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ru-RU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9DE53913-6709-4175-9089-192BC5DBD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996" y="5868490"/>
            <a:ext cx="1877284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b="1" dirty="0" err="1">
                <a:solidFill>
                  <a:srgbClr val="0000FF"/>
                </a:solidFill>
              </a:rPr>
              <a:t>Diagramma</a:t>
            </a:r>
            <a:endParaRPr lang="ru-RU" altLang="ru-RU" sz="2400" b="1" dirty="0">
              <a:solidFill>
                <a:srgbClr val="0000FF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19FFBBAF-1BD0-49D4-BFD9-1A8C142E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4" y="4625"/>
            <a:ext cx="30956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800" b="1" dirty="0" err="1">
                <a:solidFill>
                  <a:srgbClr val="0C0C8E"/>
                </a:solidFill>
              </a:rPr>
              <a:t>So’z</a:t>
            </a:r>
            <a:r>
              <a:rPr lang="en-US" altLang="ru-RU" sz="2800" b="1" dirty="0">
                <a:solidFill>
                  <a:srgbClr val="0C0C8E"/>
                </a:solidFill>
              </a:rPr>
              <a:t> </a:t>
            </a:r>
            <a:r>
              <a:rPr lang="en-US" altLang="ru-RU" sz="2800" b="1" dirty="0" err="1">
                <a:solidFill>
                  <a:srgbClr val="0C0C8E"/>
                </a:solidFill>
              </a:rPr>
              <a:t>o’rnini</a:t>
            </a:r>
            <a:r>
              <a:rPr lang="en-US" altLang="ru-RU" sz="2800" b="1" dirty="0">
                <a:solidFill>
                  <a:srgbClr val="0C0C8E"/>
                </a:solidFill>
              </a:rPr>
              <a:t> top!</a:t>
            </a:r>
            <a:endParaRPr lang="ru-RU" altLang="ru-RU" sz="2800" b="1" dirty="0">
              <a:solidFill>
                <a:srgbClr val="0C0C8E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D3251-ADCF-4F2E-A725-B2F1ECDA6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8931" y="527845"/>
            <a:ext cx="2466877" cy="9589"/>
          </a:xfrm>
          <a:prstGeom prst="line">
            <a:avLst/>
          </a:prstGeom>
          <a:noFill/>
          <a:ln w="34925" algn="ctr">
            <a:solidFill>
              <a:srgbClr val="800000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4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3244128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07201 -0.7520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-3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1 -0.04792 L -0.26015 -0.4361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-0.25417 -0.5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2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39219 -0.226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773CC-D213-4789-B026-C3056C64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WordArt 4">
            <a:extLst>
              <a:ext uri="{FF2B5EF4-FFF2-40B4-BE49-F238E27FC236}">
                <a16:creationId xmlns:a16="http://schemas.microsoft.com/office/drawing/2014/main" id="{C0965CDB-077D-400B-8695-BCBA03DEEA62}"/>
              </a:ext>
            </a:extLst>
          </p:cNvPr>
          <p:cNvSpPr>
            <a:spLocks noGrp="1" noChangeArrowheads="1" noChangeShapeType="1" noTextEdit="1"/>
          </p:cNvSpPr>
          <p:nvPr>
            <p:ph idx="1"/>
          </p:nvPr>
        </p:nvSpPr>
        <p:spPr bwMode="auto">
          <a:xfrm>
            <a:off x="2367281" y="2960344"/>
            <a:ext cx="8188960" cy="484253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InflateBottom">
              <a:avLst>
                <a:gd name="adj" fmla="val 68083"/>
              </a:avLst>
            </a:prstTxWarp>
          </a:bodyPr>
          <a:lstStyle/>
          <a:p>
            <a:pPr marL="0" indent="0" algn="ctr">
              <a:buNone/>
            </a:pP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E’tiboringiz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uchun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rahmat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b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3600" kern="10" dirty="0">
              <a:solidFill>
                <a:srgbClr val="000080"/>
              </a:solidFill>
              <a:effectLst>
                <a:outerShdw dist="53882" dir="2700000" algn="ctr" rotWithShape="0">
                  <a:srgbClr val="C0C0C0">
                    <a:alpha val="79999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training">
            <a:extLst>
              <a:ext uri="{FF2B5EF4-FFF2-40B4-BE49-F238E27FC236}">
                <a16:creationId xmlns:a16="http://schemas.microsoft.com/office/drawing/2014/main" id="{24CDBDBC-BDF5-4A17-A61A-57FAF204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24110"/>
            <a:ext cx="3616960" cy="21577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2" descr="Sharq Pedagogik Ta Limotida Ta Limiy Axloqiy Qarashlar">
            <a:extLst>
              <a:ext uri="{FF2B5EF4-FFF2-40B4-BE49-F238E27FC236}">
                <a16:creationId xmlns:a16="http://schemas.microsoft.com/office/drawing/2014/main" id="{53C30342-3E8A-4E66-A87C-95348FB5C4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7265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434BE0-908A-4D1F-A910-E5902B7C57F5}"/>
              </a:ext>
            </a:extLst>
          </p:cNvPr>
          <p:cNvSpPr/>
          <p:nvPr/>
        </p:nvSpPr>
        <p:spPr>
          <a:xfrm>
            <a:off x="716692" y="2450122"/>
            <a:ext cx="10342605" cy="3666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just">
              <a:lnSpc>
                <a:spcPct val="150000"/>
              </a:lnSpc>
              <a:buAutoNum type="arabicPeriod"/>
            </a:pPr>
            <a:r>
              <a:rPr lang="en-US" sz="4000" b="1" dirty="0">
                <a:ln/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Axborotni</a:t>
            </a:r>
            <a:r>
              <a:rPr lang="en-US" sz="4000" b="1" dirty="0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taqdim</a:t>
            </a:r>
            <a:r>
              <a:rPr lang="en-US" sz="4000" b="1" dirty="0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etish</a:t>
            </a:r>
            <a:r>
              <a:rPr lang="en-US" sz="4000" b="1" dirty="0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usullari</a:t>
            </a:r>
            <a:endParaRPr lang="en-US" sz="4000" b="1" dirty="0">
              <a:ln/>
              <a:solidFill>
                <a:schemeClr val="accent3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4000" b="1" dirty="0">
                <a:ln/>
                <a:solidFill>
                  <a:schemeClr val="accent3"/>
                </a:solidFill>
              </a:rPr>
              <a:t>2.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Taqdimot</a:t>
            </a:r>
            <a:r>
              <a:rPr lang="en-US" sz="4000" b="1" dirty="0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yaratish</a:t>
            </a:r>
            <a:r>
              <a:rPr lang="en-US" sz="4000" b="1" dirty="0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texnologiyalari</a:t>
            </a:r>
            <a:r>
              <a:rPr lang="en-US" sz="4000" b="1" dirty="0">
                <a:ln/>
                <a:solidFill>
                  <a:schemeClr val="accent3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endParaRPr lang="en-US" sz="4000" b="1" dirty="0">
              <a:ln/>
              <a:solidFill>
                <a:schemeClr val="accent3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4000" b="1" dirty="0">
                <a:ln/>
                <a:solidFill>
                  <a:schemeClr val="accent3"/>
                </a:solidFill>
              </a:rPr>
              <a:t>3.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Harakatli</a:t>
            </a:r>
            <a:r>
              <a:rPr lang="en-US" sz="4000" b="1" dirty="0">
                <a:ln/>
                <a:solidFill>
                  <a:schemeClr val="accent3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effektlar</a:t>
            </a:r>
            <a:endParaRPr lang="ru-RU" sz="4000" b="1" dirty="0">
              <a:ln/>
              <a:solidFill>
                <a:schemeClr val="accent3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4000" b="1" dirty="0">
                <a:ln/>
                <a:solidFill>
                  <a:schemeClr val="accent3"/>
                </a:solidFill>
              </a:rPr>
              <a:t>4.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Bilimingizni</a:t>
            </a:r>
            <a:r>
              <a:rPr lang="en-US" sz="4000" b="1" dirty="0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tekshirish</a:t>
            </a:r>
            <a:r>
              <a:rPr lang="en-US" sz="4000" b="1" dirty="0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uchun</a:t>
            </a:r>
            <a:r>
              <a:rPr lang="en-US" sz="4000" b="1" dirty="0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0" b="1" dirty="0" err="1">
                <a:ln/>
                <a:solidFill>
                  <a:schemeClr val="accent3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savollar</a:t>
            </a:r>
            <a:endParaRPr lang="ru-RU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60C31B-E7DF-4BEA-856C-83DB444415E3}"/>
              </a:ext>
            </a:extLst>
          </p:cNvPr>
          <p:cNvSpPr/>
          <p:nvPr/>
        </p:nvSpPr>
        <p:spPr>
          <a:xfrm>
            <a:off x="2903839" y="951470"/>
            <a:ext cx="50774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3"/>
                </a:solidFill>
                <a:effectLst/>
              </a:rPr>
              <a:t>Mundarija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: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8928555"/>
      </p:ext>
    </p:extLst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3F628-F658-4525-99F4-A493440A3DE8}"/>
              </a:ext>
            </a:extLst>
          </p:cNvPr>
          <p:cNvSpPr/>
          <p:nvPr/>
        </p:nvSpPr>
        <p:spPr>
          <a:xfrm rot="20443942">
            <a:off x="1143986" y="1166508"/>
            <a:ext cx="7569701" cy="29429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 err="1">
                <a:ln/>
                <a:solidFill>
                  <a:schemeClr val="accent3"/>
                </a:solidFill>
              </a:rPr>
              <a:t>Axborotni</a:t>
            </a:r>
            <a:r>
              <a:rPr lang="en-US" sz="6600" b="1" dirty="0">
                <a:ln/>
                <a:solidFill>
                  <a:schemeClr val="accent3"/>
                </a:solidFill>
              </a:rPr>
              <a:t> </a:t>
            </a:r>
            <a:r>
              <a:rPr lang="en-US" sz="6600" b="1" dirty="0" err="1">
                <a:ln/>
                <a:solidFill>
                  <a:schemeClr val="accent3"/>
                </a:solidFill>
              </a:rPr>
              <a:t>taqdim</a:t>
            </a:r>
            <a:r>
              <a:rPr lang="en-US" sz="6600" b="1" dirty="0">
                <a:ln/>
                <a:solidFill>
                  <a:schemeClr val="accent3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6600" b="1" dirty="0" err="1">
                <a:ln/>
                <a:solidFill>
                  <a:schemeClr val="accent3"/>
                </a:solidFill>
              </a:rPr>
              <a:t>etish</a:t>
            </a:r>
            <a:r>
              <a:rPr lang="en-US" sz="6600" b="1" dirty="0">
                <a:ln/>
                <a:solidFill>
                  <a:schemeClr val="accent3"/>
                </a:solidFill>
              </a:rPr>
              <a:t> </a:t>
            </a:r>
            <a:r>
              <a:rPr lang="en-US" sz="6600" b="1" dirty="0" err="1">
                <a:ln/>
                <a:solidFill>
                  <a:schemeClr val="accent3"/>
                </a:solidFill>
              </a:rPr>
              <a:t>usullari</a:t>
            </a:r>
            <a:endParaRPr lang="ru-RU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Прямоугольник: загнутый угол 1">
            <a:extLst>
              <a:ext uri="{FF2B5EF4-FFF2-40B4-BE49-F238E27FC236}">
                <a16:creationId xmlns:a16="http://schemas.microsoft.com/office/drawing/2014/main" id="{6BF9227D-55A4-4899-904C-5D858B712D4F}"/>
              </a:ext>
            </a:extLst>
          </p:cNvPr>
          <p:cNvSpPr/>
          <p:nvPr/>
        </p:nvSpPr>
        <p:spPr>
          <a:xfrm>
            <a:off x="1717589" y="420130"/>
            <a:ext cx="852616" cy="1161930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</a:t>
            </a:r>
            <a:endParaRPr lang="ru-RU" sz="7200" b="1" dirty="0"/>
          </a:p>
        </p:txBody>
      </p:sp>
      <p:pic>
        <p:nvPicPr>
          <p:cNvPr id="2050" name="Picture 2" descr="Books Photos, Download The BEST Free Books Stock Photos &amp; HD ...">
            <a:extLst>
              <a:ext uri="{FF2B5EF4-FFF2-40B4-BE49-F238E27FC236}">
                <a16:creationId xmlns:a16="http://schemas.microsoft.com/office/drawing/2014/main" id="{791CBAF9-73AF-48C3-A769-466FB6D7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862" y="3429000"/>
            <a:ext cx="4076708" cy="27338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ft Hd Icon - Back Icon Blue Png Transparent PNG - 720x720 - Free Download  on NicePNG">
            <a:hlinkClick r:id="rId3" action="ppaction://hlinksldjump"/>
            <a:extLst>
              <a:ext uri="{FF2B5EF4-FFF2-40B4-BE49-F238E27FC236}">
                <a16:creationId xmlns:a16="http://schemas.microsoft.com/office/drawing/2014/main" id="{CBFC3EC9-7F70-485B-AC92-87ADD25A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6" y="1000540"/>
            <a:ext cx="2938853" cy="21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5990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BB563-642B-41F1-AFD1-F5778D33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17" y="624110"/>
            <a:ext cx="9731796" cy="1036739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Taqdimotni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usullari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77362F-1CCB-446C-8958-8D84B51E5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212" y="1863012"/>
            <a:ext cx="9601167" cy="3777622"/>
          </a:xfrm>
        </p:spPr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Taqdimotni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navbatida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qismlarga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bo’linadi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D6944DE1-F94A-43F5-B0E2-493C4ACF5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653009"/>
              </p:ext>
            </p:extLst>
          </p:nvPr>
        </p:nvGraphicFramePr>
        <p:xfrm>
          <a:off x="2929811" y="3172408"/>
          <a:ext cx="6176867" cy="318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448263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EA75E-E81A-4752-8F36-7CB726C4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1" y="624109"/>
            <a:ext cx="7325360" cy="1885825"/>
          </a:xfrm>
        </p:spPr>
        <p:txBody>
          <a:bodyPr>
            <a:no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Taqdimotni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tayyorlashda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axborotlarni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tasavvur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quyidagicha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guruhlarga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bo’lishimiz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7D6528B-99BD-41EA-B713-95481433C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574273"/>
              </p:ext>
            </p:extLst>
          </p:nvPr>
        </p:nvGraphicFramePr>
        <p:xfrm>
          <a:off x="1408923" y="3149601"/>
          <a:ext cx="8276254" cy="3157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Smart Little Boy Is Thinking, Clever, Boy, Think PNG ...">
            <a:extLst>
              <a:ext uri="{FF2B5EF4-FFF2-40B4-BE49-F238E27FC236}">
                <a16:creationId xmlns:a16="http://schemas.microsoft.com/office/drawing/2014/main" id="{DA3E90EA-CC96-4118-A6E3-57508BF7D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37" y="472440"/>
            <a:ext cx="2668555" cy="24094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8891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0B60C45-CCCA-4C0D-8E87-384CF52A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3" y="1544216"/>
            <a:ext cx="10347617" cy="45533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slayd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iloji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boricha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uslub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rioya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ko’makchi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axborotlarni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ajratish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slaydda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3-4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maqsadga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muvofiq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ochiq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matn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to’q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ranglar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maqulroq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Gipersilkalar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DBC966-D8A0-4BD4-8F31-E4CABA5D0C2C}"/>
              </a:ext>
            </a:extLst>
          </p:cNvPr>
          <p:cNvSpPr/>
          <p:nvPr/>
        </p:nvSpPr>
        <p:spPr>
          <a:xfrm>
            <a:off x="2071331" y="420077"/>
            <a:ext cx="6239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Axborotni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ajratish</a:t>
            </a:r>
            <a:endParaRPr lang="ru-RU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70795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7BCA9-A94A-4E82-A457-8B3C2376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961" y="1097280"/>
            <a:ext cx="9509760" cy="213360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PowerPoint dasturi </a:t>
            </a:r>
            <a:r>
              <a:rPr lang="en-US" dirty="0" err="1"/>
              <a:t>taqdimotlar</a:t>
            </a:r>
            <a:r>
              <a:rPr lang="en-US" dirty="0"/>
              <a:t> </a:t>
            </a:r>
            <a:r>
              <a:rPr lang="en-US" dirty="0" err="1"/>
              <a:t>yaratish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</a:t>
            </a:r>
            <a:r>
              <a:rPr lang="en-US" dirty="0"/>
              <a:t> </a:t>
            </a:r>
            <a:r>
              <a:rPr lang="en-US" dirty="0" err="1"/>
              <a:t>namoyish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mo'ljallangan</a:t>
            </a:r>
            <a:r>
              <a:rPr lang="en-US" dirty="0"/>
              <a:t> </a:t>
            </a:r>
            <a:r>
              <a:rPr lang="en-US" dirty="0" err="1"/>
              <a:t>qulay</a:t>
            </a:r>
            <a:r>
              <a:rPr lang="en-US" dirty="0"/>
              <a:t> </a:t>
            </a:r>
            <a:r>
              <a:rPr lang="en-US" dirty="0" err="1"/>
              <a:t>vositadir</a:t>
            </a:r>
            <a:r>
              <a:rPr lang="en-US" dirty="0"/>
              <a:t>.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imkoniyatlari</a:t>
            </a:r>
            <a:r>
              <a:rPr lang="en-US" dirty="0"/>
              <a:t> </a:t>
            </a:r>
            <a:r>
              <a:rPr lang="en-US" dirty="0" err="1"/>
              <a:t>juda</a:t>
            </a:r>
            <a:r>
              <a:rPr lang="en-US" dirty="0"/>
              <a:t> ham </a:t>
            </a:r>
            <a:r>
              <a:rPr lang="en-US" dirty="0" err="1"/>
              <a:t>keng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 descr="90+ Free Powerpoint &amp; Presentation Images - Pixabay">
            <a:extLst>
              <a:ext uri="{FF2B5EF4-FFF2-40B4-BE49-F238E27FC236}">
                <a16:creationId xmlns:a16="http://schemas.microsoft.com/office/drawing/2014/main" id="{598D1EE8-F252-401E-AE01-A4BD38DC6F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91" y="3230880"/>
            <a:ext cx="5831205" cy="28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9046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2">
            <a:extLst>
              <a:ext uri="{FF2B5EF4-FFF2-40B4-BE49-F238E27FC236}">
                <a16:creationId xmlns:a16="http://schemas.microsoft.com/office/drawing/2014/main" id="{B82B5785-5DEF-4596-8F87-4F1FF9D24E5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788160" y="260351"/>
            <a:ext cx="7927340" cy="11518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dirty="0" err="1"/>
              <a:t>powerpoint</a:t>
            </a:r>
            <a:r>
              <a:rPr lang="en-US" sz="3600" dirty="0"/>
              <a:t> </a:t>
            </a:r>
            <a:r>
              <a:rPr lang="en-US" sz="3600" dirty="0" err="1"/>
              <a:t>asosiy</a:t>
            </a:r>
            <a:r>
              <a:rPr lang="en-US" sz="3600" dirty="0"/>
              <a:t> </a:t>
            </a:r>
            <a:r>
              <a:rPr lang="en-US" sz="3600" dirty="0" err="1"/>
              <a:t>imkoniyatlari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 err="1"/>
              <a:t>quyidagilardan</a:t>
            </a:r>
            <a:r>
              <a:rPr lang="en-US" sz="3600" dirty="0"/>
              <a:t> </a:t>
            </a:r>
            <a:r>
              <a:rPr lang="en-US" sz="3600" dirty="0" err="1"/>
              <a:t>iborat</a:t>
            </a:r>
            <a:r>
              <a:rPr lang="en-US" sz="3600" dirty="0"/>
              <a:t>:</a:t>
            </a:r>
            <a:endParaRPr lang="ru-RU" sz="3600" kern="10" dirty="0">
              <a:ln w="12700">
                <a:solidFill>
                  <a:schemeClr val="tx2"/>
                </a:solidFill>
                <a:round/>
                <a:headEnd/>
                <a:tailEnd/>
              </a:ln>
              <a:solidFill>
                <a:srgbClr val="000099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D3473222-A3B7-46F1-95FA-6920DF676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2" y="1281113"/>
            <a:ext cx="1584325" cy="504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AutoShape 4">
            <a:hlinkClick r:id="rId2" action="ppaction://hlinksldjump"/>
            <a:extLst>
              <a:ext uri="{FF2B5EF4-FFF2-40B4-BE49-F238E27FC236}">
                <a16:creationId xmlns:a16="http://schemas.microsoft.com/office/drawing/2014/main" id="{91138987-EA3F-48B2-9508-513912EB4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057" y="1588930"/>
            <a:ext cx="4550727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path path="rect">
              <a:fillToRect t="100000" r="100000"/>
            </a:path>
          </a:gra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 err="1"/>
              <a:t>Matn</a:t>
            </a:r>
            <a:r>
              <a:rPr lang="en-US" sz="2000" b="1" dirty="0"/>
              <a:t> </a:t>
            </a:r>
            <a:r>
              <a:rPr lang="en-US" sz="2000" b="1" dirty="0" err="1"/>
              <a:t>va</a:t>
            </a:r>
            <a:r>
              <a:rPr lang="en-US" sz="2000" b="1" dirty="0"/>
              <a:t> </a:t>
            </a:r>
            <a:r>
              <a:rPr lang="en-US" sz="2000" b="1" dirty="0" err="1"/>
              <a:t>grafik</a:t>
            </a:r>
            <a:r>
              <a:rPr lang="en-US" sz="2000" b="1" dirty="0"/>
              <a:t> </a:t>
            </a:r>
            <a:r>
              <a:rPr lang="en-US" sz="2000" b="1" dirty="0" err="1"/>
              <a:t>elementlar</a:t>
            </a:r>
            <a:r>
              <a:rPr lang="en-US" sz="2000" b="1" dirty="0"/>
              <a:t> </a:t>
            </a:r>
            <a:r>
              <a:rPr lang="en-US" sz="2000" b="1" dirty="0" err="1"/>
              <a:t>qo'shish</a:t>
            </a:r>
            <a:r>
              <a:rPr lang="en-US" sz="2000" dirty="0"/>
              <a:t>:</a:t>
            </a:r>
            <a:endParaRPr lang="ru-RU" sz="2000" b="1" dirty="0">
              <a:latin typeface="+mj-lt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27CA9D35-25E1-4506-9F3B-23115E579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1293813"/>
            <a:ext cx="1466850" cy="14874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AutoShape 6">
            <a:hlinkClick r:id="rId3" action="ppaction://hlinksldjump"/>
            <a:extLst>
              <a:ext uri="{FF2B5EF4-FFF2-40B4-BE49-F238E27FC236}">
                <a16:creationId xmlns:a16="http://schemas.microsoft.com/office/drawing/2014/main" id="{F17D876B-9BA5-4DDF-9C54-6AA404B7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450" y="2649538"/>
            <a:ext cx="4568982" cy="7191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path path="rect">
              <a:fillToRect t="100000" r="100000"/>
            </a:path>
          </a:gra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err="1"/>
              <a:t>Animatsiya</a:t>
            </a:r>
            <a:r>
              <a:rPr lang="en-US" sz="2000" b="1" dirty="0"/>
              <a:t> </a:t>
            </a:r>
            <a:r>
              <a:rPr lang="en-US" sz="2000" b="1" dirty="0" err="1"/>
              <a:t>va</a:t>
            </a:r>
            <a:r>
              <a:rPr lang="en-US" sz="2000" b="1" dirty="0"/>
              <a:t> </a:t>
            </a:r>
            <a:r>
              <a:rPr lang="en-US" sz="2000" b="1" dirty="0" err="1"/>
              <a:t>o'tish</a:t>
            </a:r>
            <a:r>
              <a:rPr lang="en-US" sz="2000" b="1" dirty="0"/>
              <a:t> </a:t>
            </a:r>
            <a:r>
              <a:rPr lang="en-US" sz="2000" b="1" dirty="0" err="1"/>
              <a:t>effektlari</a:t>
            </a:r>
            <a:r>
              <a:rPr lang="en-US" sz="2000" dirty="0"/>
              <a:t>:</a:t>
            </a:r>
            <a:endParaRPr lang="ru-RU" altLang="ru-RU" sz="2000" b="1" dirty="0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01DFFB35-8D9D-4C25-AD6C-B761ADD9E3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1268413"/>
            <a:ext cx="1504950" cy="25939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AutoShape 8">
            <a:hlinkClick r:id="rId4" action="ppaction://hlinksldjump"/>
            <a:extLst>
              <a:ext uri="{FF2B5EF4-FFF2-40B4-BE49-F238E27FC236}">
                <a16:creationId xmlns:a16="http://schemas.microsoft.com/office/drawing/2014/main" id="{4B16C9F9-AF47-4574-931F-74FD9F87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057" y="3732536"/>
            <a:ext cx="4568982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path path="rect">
              <a:fillToRect t="100000" r="100000"/>
            </a:path>
          </a:gra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/>
              <a:t>Multimedia </a:t>
            </a:r>
            <a:r>
              <a:rPr lang="en-US" sz="2000" b="1" dirty="0" err="1"/>
              <a:t>qo'llab-quvvatlashi</a:t>
            </a:r>
            <a:endParaRPr lang="ru-RU" altLang="ru-RU" sz="2000" b="1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6A03FBB3-E6D3-4AFE-9355-2ED351FF7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9207" y="1330324"/>
            <a:ext cx="1543050" cy="39084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AutoShape 10">
            <a:hlinkClick r:id="rId4" action="ppaction://hlinksldjump"/>
            <a:extLst>
              <a:ext uri="{FF2B5EF4-FFF2-40B4-BE49-F238E27FC236}">
                <a16:creationId xmlns:a16="http://schemas.microsoft.com/office/drawing/2014/main" id="{0BF8FD36-323F-4E22-B7A4-CAD0370BE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4905693"/>
            <a:ext cx="4524532" cy="7191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path path="rect">
              <a:fillToRect t="100000" r="100000"/>
            </a:path>
          </a:gra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/>
              <a:t>Prezentatsiyalarni eksport qilish</a:t>
            </a:r>
            <a:r>
              <a:rPr lang="en-US" sz="2000"/>
              <a:t>:</a:t>
            </a:r>
            <a:endParaRPr lang="ru-RU" altLang="ru-RU" sz="2000" b="1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156D47C-F40F-4E6F-AB3B-D0C9F5DA1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85" y="1293813"/>
            <a:ext cx="3025775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06691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7477</TotalTime>
  <Words>586</Words>
  <Application>Microsoft Office PowerPoint</Application>
  <PresentationFormat>Широкоэкранный</PresentationFormat>
  <Paragraphs>122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Arial</vt:lpstr>
      <vt:lpstr>Calibri</vt:lpstr>
      <vt:lpstr>Century Gothic</vt:lpstr>
      <vt:lpstr>Comic Sans MS</vt:lpstr>
      <vt:lpstr>Times New Roman</vt:lpstr>
      <vt:lpstr>Trebuchet MS</vt:lpstr>
      <vt:lpstr>Tw Cen MT</vt:lpstr>
      <vt:lpstr>Wingdings</vt:lpstr>
      <vt:lpstr>Wingdings 3</vt:lpstr>
      <vt:lpstr>Легкий дым</vt:lpstr>
      <vt:lpstr>Контур</vt:lpstr>
      <vt:lpstr>Axborotlarni taqdim etish uchun tayyorlash texnologiyalari (Power Point dasturi misolida) </vt:lpstr>
      <vt:lpstr>“Ilm – bu dunyoning chirog‘i va oxiratning najotidir.“ </vt:lpstr>
      <vt:lpstr>Презентация PowerPoint</vt:lpstr>
      <vt:lpstr>Презентация PowerPoint</vt:lpstr>
      <vt:lpstr>Taqdimotni tashkil etish usullari</vt:lpstr>
      <vt:lpstr>Taqdimotni tayyorlashda axborotlarni tasavvur etish muhim ahamiyatga ega va uni quyidagicha guruhlarga bo’lishimiz mumkin: </vt:lpstr>
      <vt:lpstr>Презентация PowerPoint</vt:lpstr>
      <vt:lpstr>Microsoft PowerPoint dasturi taqdimotlar yaratish va ularni namoyish qilish uchun mo'ljallangan qulay vositadir. Uning imkoniyatlari juda ham keng.</vt:lpstr>
      <vt:lpstr>Презентация PowerPoint</vt:lpstr>
      <vt:lpstr>Презентация PowerPoint</vt:lpstr>
      <vt:lpstr>Презентация PowerPoint</vt:lpstr>
      <vt:lpstr>Menyular qatoridan ”Конструктор” bo’limidan istalgan orqa fonni tanlashimiz mumkin. </vt:lpstr>
      <vt:lpstr>Slaydning turini tanlaymiz. (masalan, sarlavhali, rasmli yoki matnli slayd).</vt:lpstr>
      <vt:lpstr> Sarlavha matnlari uchun ajralib turuvchi “shaklli” matnlardan foydalanish mumkin:“ Вставка” menyusidan “WordArt” bo’limini tanlash kifoya. </vt:lpstr>
      <vt:lpstr>Strukturali diagrammalardan foydalanish uchun. “Вставка” menyusidan SmartArt bo’limidan kerakli strukturani tanlanadi. </vt:lpstr>
      <vt:lpstr>Ro’yxatli matnlar (marker)ni kiritish uchun Главная / Абзац bo’limidan foydalaniladi. </vt:lpstr>
      <vt:lpstr>Taqdimotimizga rasm qo’yish uchun “Вставка” menyusidan “Рисунки“ bo’limini tanlaymiz.</vt:lpstr>
      <vt:lpstr>Rasmni joylaganimizdan so’ng uni formatini “Формат рисунка” manyusini tanlaymiz va tahrirlaymiz.</vt:lpstr>
      <vt:lpstr>Slayd sahifalarini namoyish qilish uchun turli animatsiyali effektlar berish mumkin. Buning uchun Анимация / Переходы bo’limidan foydalaniladi.</vt:lpstr>
      <vt:lpstr>Keyingi bosqichimiz bu slaydga animatsiya qo’yishdan iborat. Buning uchun biz “Aнимация” menyusiga kiramiz va ixtiyoriy animatsiyani tanlaymiz</vt:lpstr>
      <vt:lpstr>Slaydga va slaydlararo havolalar qo’yish uchun “Вставка” menyusidan Ссылка bo’limini tanlaymiz.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Axborotlarni taqdim etish uchun tayyorlash tecnologiyalari bo’yicha avtomatlashtirilgan o’qitish tizimini ishlab chiqish</dc:title>
  <dc:creator>SZM</dc:creator>
  <cp:lastModifiedBy>SZM</cp:lastModifiedBy>
  <cp:revision>82</cp:revision>
  <dcterms:created xsi:type="dcterms:W3CDTF">2025-03-15T07:09:50Z</dcterms:created>
  <dcterms:modified xsi:type="dcterms:W3CDTF">2025-03-24T09:07:33Z</dcterms:modified>
</cp:coreProperties>
</file>